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69E58-F3D8-E0A0-7FF5-759104DF7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439E4A-C4B5-B9C8-F742-89C2869EF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2CC2E7-5430-FCA3-E328-E12769AA1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71CECA-248F-6935-6826-B9CF4BE3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C17762-8CE0-FB32-42B1-FAA281C4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2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6944E-EB8B-5DCB-2319-6BF874D1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79CA61-F08B-DD04-BB67-C68C3F721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0EAA-96F8-1560-DF6A-87088A5D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0EB5FC-ED1A-CBC8-3E17-54AED1350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A0341-CDE4-46B9-F682-E9CD3447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87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8CDFFF-6585-7E3C-328F-29ECB370D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63FFB5-4B58-EEA7-4A1F-1B5D6DD00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9638DA-39C2-F16B-F287-D81ACC34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E8940C-E14D-0850-445A-86376D81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E0AA31-2870-32BA-0809-8A76CBFF1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74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5752BE-AABA-A44C-3518-020268E1E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51EED-9ACE-C51D-62FC-1015A9C61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693D0D-4974-4EBF-91C4-4E48FAE1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8A41D4-24D9-ABBD-BA36-7280629AE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02888C-3EAF-C703-5902-5A4483188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78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07869-5904-FAC7-0684-42B231E7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FD7E39-42A6-C04A-3E6E-DBF3161DE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02A99E-0747-E9C1-90CB-1BA1A19F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52D104-733B-68EB-AD35-5243AB2E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07CE56-7CAF-2CC8-1FE1-699DB920A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03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4F38E1-DC08-97FB-17A2-A18F8DB62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AFDC1E-40DF-D3F4-334B-805FFCFF0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D617C4-4A29-D774-8813-CAD361FF0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C21711-B558-2A22-D368-C40845A2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FC387E-F4AD-E273-F1A0-A6A35CB2B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C62A2A-EFB1-B9A0-A3B7-92B94D933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492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4B4508-2B00-8C92-B8C9-83FB58526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27D27A-7B9B-6F16-CC32-648DE23F0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75A045-34AB-426E-DBE2-5EB197CC2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997F767-1A5A-71E4-19E7-705AA6DA5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618DC40-EF82-91A6-C07C-895A01907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B5037B4-8241-29A0-B52A-782CC4B55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004754-C08D-3482-000D-21C8437CE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56769A-918B-0201-023A-0A4D440D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92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5AA418-977C-6C1E-318C-D00146FD9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E1CB7E-77C8-CFBA-E788-98534EAA9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0EC19F-8DBA-3B85-B76C-FC2B4519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6145405-E28A-C4BB-84C2-D6317BEDD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14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54794FC-5DB9-1C8D-2398-91AECF659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6B9B2E-1F9B-0D47-DB01-0A1ACE2B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F397F9-F0C9-19E3-EBCE-EFF2944E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14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D6B615-A745-4782-7303-8A8C6112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BD5F8-A2E8-68D9-464D-79C533F46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C1FD26-1380-70EC-255C-D6835FAE8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98373B-CDD5-1245-3F1B-6946C325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A7CD03-3C81-5007-8E16-AD79678D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C562B5-4666-B773-3D3F-61E3CCD7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41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CA4B59-F78D-BCB7-1AA7-EF288C776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628692-07A2-06F8-5A1F-0BF39C1A0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DB2EF9-F582-3369-2004-1C9AAEF8E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247E42-9A7B-14D6-D2B2-F80E2E448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9D9DDB-E7EB-A404-55B9-E5D67363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F65216-A8DC-C137-E200-6C213F87B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7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44DE66A-3B9B-BADB-96D9-427906A3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210132-98D2-CEEE-7C98-CF0FB4645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83E03-F308-F204-3D89-569CED370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AF508-8EB1-4FFD-9920-A7E11735FAD2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A054E2-7006-915A-4C82-05727741E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400EA9-88DF-64C5-FE6F-20E2FF1F0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D829B-E911-48F2-B376-03BF397282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82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6CFA43-DC6B-1DCD-CB9F-86D2BEC6D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69653"/>
          </a:xfrm>
        </p:spPr>
        <p:txBody>
          <a:bodyPr/>
          <a:lstStyle/>
          <a:p>
            <a:r>
              <a:rPr lang="fr-FR" b="1" dirty="0"/>
              <a:t>Les règles à respecter pour utiliser le microscope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3405AF-42A1-11D7-024F-82A36E5D3D52}"/>
              </a:ext>
            </a:extLst>
          </p:cNvPr>
          <p:cNvSpPr txBox="1"/>
          <p:nvPr/>
        </p:nvSpPr>
        <p:spPr>
          <a:xfrm>
            <a:off x="1209368" y="1976285"/>
            <a:ext cx="97732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- Tourner les vis de chaque côté du microscope en même temps</a:t>
            </a:r>
          </a:p>
          <a:p>
            <a:endParaRPr lang="fr-FR" sz="28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fr-FR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- Rester au petit grossissement </a:t>
            </a:r>
          </a:p>
          <a:p>
            <a:endParaRPr lang="fr-FR" sz="28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fr-FR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- Demander l’autorisation pour passer à un plus gros grossissement </a:t>
            </a:r>
          </a:p>
          <a:p>
            <a:endParaRPr lang="fr-FR" sz="28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fr-FR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- Pour faire la mise au point monter avec les vis macrométriques le plus haut possible puis descendre jusqu’à ce que l’image soit nette</a:t>
            </a:r>
          </a:p>
        </p:txBody>
      </p:sp>
      <p:pic>
        <p:nvPicPr>
          <p:cNvPr id="6" name="Graphique 5" descr="Avertissement contour">
            <a:extLst>
              <a:ext uri="{FF2B5EF4-FFF2-40B4-BE49-F238E27FC236}">
                <a16:creationId xmlns:a16="http://schemas.microsoft.com/office/drawing/2014/main" id="{48BBFE20-03B3-B9C2-60D8-9349EC193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826" y="727587"/>
            <a:ext cx="1396180" cy="1396180"/>
          </a:xfrm>
          <a:prstGeom prst="rect">
            <a:avLst/>
          </a:prstGeom>
        </p:spPr>
      </p:pic>
      <p:pic>
        <p:nvPicPr>
          <p:cNvPr id="8" name="Graphique 7" descr="Avertissement avec un remplissage uni">
            <a:extLst>
              <a:ext uri="{FF2B5EF4-FFF2-40B4-BE49-F238E27FC236}">
                <a16:creationId xmlns:a16="http://schemas.microsoft.com/office/drawing/2014/main" id="{6B3C7BC9-ACB9-5AE9-B8E2-ECD6ECF686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48335" y="727587"/>
            <a:ext cx="1474839" cy="147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9693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59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Les règles à respecter pour utiliser le microscope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règles à respecter pour utiliser le microscope</dc:title>
  <dc:creator>Maelle Magy</dc:creator>
  <cp:lastModifiedBy>Maelle Magy</cp:lastModifiedBy>
  <cp:revision>2</cp:revision>
  <dcterms:created xsi:type="dcterms:W3CDTF">2023-06-08T06:48:18Z</dcterms:created>
  <dcterms:modified xsi:type="dcterms:W3CDTF">2023-06-08T08:35:20Z</dcterms:modified>
</cp:coreProperties>
</file>