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12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302195-FAF5-3485-B733-0D22BE5B6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F5B30A-1C38-530E-0B6D-EBB12AC6EA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F6C5EA-5A67-2979-06E0-A4DB56F3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37E561-4E0B-B115-C9BA-A55D06285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4E983E-F091-10E9-EDBA-4D9E3700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82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2BCDF6-FF7A-67E6-6A6F-AB6BA4C27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FF36E9-0832-0AF3-E1DB-1E40DCEF0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E7B7B6-93BD-E63A-5522-F49232FCF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8900FA-1F7F-F412-04D8-C7C3287CF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4087C5-7A30-4416-0F7E-338B0FB2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866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3055A1F-C98E-6E04-8A31-E71D408CC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3E1BAB-F247-60BB-908A-41AFA5F99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CD61BA-2742-CC07-0934-64D7908A9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8A325E-2EB4-B4FC-129D-F31EA6B1D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E03290-D431-EF6B-5D1E-76754FD0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18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D5599E-3F71-91C7-3AEF-BE09D3959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8FEEBE-FC39-F7A9-E4C9-34B1D26A5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DA136A-B75A-5A80-5865-E4C4129FE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19FEAE-9102-3C76-E935-FC8B8D1A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B33C45-36CD-2F8E-BD71-491B413F9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85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8F44E8-26FE-F12F-61A1-CDD71CB2B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13938B-9763-F5D8-DCB0-7ABF09F09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45F0FF-1DAC-D1B7-EB75-CAD84AE84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08729B-D4FF-9773-96F0-DD4668D36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F79A6D-ED11-1A40-0E62-0D0C62CFD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47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11FD97-3271-F475-8C74-F522E12B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6B396-C101-C7FC-BD68-108C5F618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8F4576D-44E7-B387-1CAB-65480E60F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FD20D0-682E-2F23-3B7C-672F46FB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A73896-5E55-D139-EC34-487284EDB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F630B4-A4B3-4ACE-DDF5-3DDAAED38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265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8748E1-20D0-3B73-071F-120F1C8D4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1041C0-E1EF-916E-49EE-508648F41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AEA629-6660-23E1-4BCC-B5019C80D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3FB841-0121-88C4-3BF6-8EBF42B1D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486B0F-CE91-62AF-7DA2-12F74F216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66FD710-AF5B-9BBC-1E41-5E7C50D16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522F85C-206E-130D-B414-B5FC85ABC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1B27420-E5CA-1AD0-6827-4FA86CDF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24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CDCF6F-2E80-100C-D3CF-22A7F8FEB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D4C21B6-4669-AFEB-E6C6-1C768F51C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73A8F4-9985-B916-4458-A84C0171F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599965-BCDB-71FE-3707-3CCA7E2D8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8254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CE053E-C6AF-6106-D052-1A28275B8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CAD1472-67F6-BB87-97D6-43D376A7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6308B75-7622-692E-BBC8-2BF62E61B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97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C813D-6F23-3235-362A-1E980461C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87D071-3BCF-AD6A-7B7C-CEA8506F5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FF3999-C5C5-AE48-ECD3-C6499EAF9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F2E60C-6FE8-0C09-D570-2A358B0D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FDE019-EEF8-686A-7503-22690E010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C37410-A7E7-DBB7-B303-D8B279D2B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5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108DFC-D70C-7955-9EBB-E2A4528E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EE9DE16-338A-0557-A137-CBF814FC5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227C2A-2335-2F4E-527F-A6E0EABD0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28C411-A4A5-D1FE-63E4-4277ABD6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45F35E-2AC6-3160-B9BE-690CDE460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6D69ED-82E6-050C-36CF-B8807A31F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00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6727680-60E0-B022-B04C-EE8B81CA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BECC04-A1D4-AF95-2906-9AD3D0BCF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780751-A6E4-61E2-63F2-189FBAE83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961FB8-2416-41E8-8C45-7A4D4C6873A3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A8DBE2-1606-17E6-144E-77A7F04D9F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076DA0-76A5-19DF-47F6-0E53EDE95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A71860-A52E-4ACB-8AD4-E33F7BBA3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37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ance3-regions.blog.francetvinfo.fr/pyrenees/2017/02/23/pyrenees-la-neige-souillee-par-le-sable-du-sahara.html" TargetMode="External"/><Relationship Id="rId2" Type="http://schemas.openxmlformats.org/officeDocument/2006/relationships/hyperlink" Target="https://www.20minutes.fr/monde/1990995-20170106-video-milliers-oeufs-surprise-echouent-plage-allemand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E6B20B-A7AE-AB82-A42D-618212A90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168" y="2577431"/>
            <a:ext cx="10539663" cy="1703137"/>
          </a:xfrm>
        </p:spPr>
        <p:txBody>
          <a:bodyPr>
            <a:normAutofit fontScale="90000"/>
          </a:bodyPr>
          <a:lstStyle/>
          <a:p>
            <a:r>
              <a:rPr lang="fr-FR" b="1" u="sng">
                <a:solidFill>
                  <a:srgbClr val="FF0000"/>
                </a:solidFill>
              </a:rPr>
              <a:t>Chapitre 3 </a:t>
            </a:r>
            <a:r>
              <a:rPr lang="fr-FR" b="1" u="sng" dirty="0">
                <a:solidFill>
                  <a:srgbClr val="FF0000"/>
                </a:solidFill>
              </a:rPr>
              <a:t>: Origine des climats et des phénomènes météorologiques</a:t>
            </a:r>
          </a:p>
        </p:txBody>
      </p:sp>
    </p:spTree>
    <p:extLst>
      <p:ext uri="{BB962C8B-B14F-4D97-AF65-F5344CB8AC3E}">
        <p14:creationId xmlns:p14="http://schemas.microsoft.com/office/powerpoint/2010/main" val="1024907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313AD-C4F3-C004-5802-15AFAD57F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E352FC-83D4-D9F4-699A-10BC90784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168" y="3283284"/>
            <a:ext cx="10539663" cy="1703137"/>
          </a:xfrm>
        </p:spPr>
        <p:txBody>
          <a:bodyPr>
            <a:noAutofit/>
          </a:bodyPr>
          <a:lstStyle/>
          <a:p>
            <a:r>
              <a:rPr lang="fr-FR" sz="2000" i="1" dirty="0">
                <a:solidFill>
                  <a:schemeClr val="accent2">
                    <a:lumMod val="75000"/>
                  </a:schemeClr>
                </a:solidFill>
              </a:rPr>
              <a:t>Lecture d’article scientifique et vidéo</a:t>
            </a:r>
            <a:br>
              <a:rPr lang="fr-FR" sz="2000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000" i="1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https://www.20minutes.fr/monde/1990995-20170106-video-milliers-oeufs-surprise-echouent-plage-allemande</a:t>
            </a:r>
            <a:br>
              <a:rPr lang="fr-FR" sz="2000" i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fr-FR" sz="2000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000" i="1" dirty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https://france3-regions.blog.francetvinfo.fr/pyrenees/2017/02/23/pyrenees-la-neige-souillee-par-le-sable-du-sahara.html</a:t>
            </a:r>
            <a:br>
              <a:rPr lang="fr-FR" sz="2000" i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fr-FR" sz="2000" i="1" dirty="0">
                <a:solidFill>
                  <a:schemeClr val="accent2">
                    <a:lumMod val="75000"/>
                  </a:schemeClr>
                </a:solidFill>
              </a:rPr>
            </a:br>
            <a:endParaRPr lang="fr-FR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51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5C7FE7-F5C2-B021-AD8B-B0FA1BD80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dirty="0"/>
              <a:t>La Terre est une planète rocheuse entourée d'une hydrosphère ( = composée d’eau), et d'une atmosphère ( = constituée de gaz ). Ces couches externes sont animées de divers mouvements, tels que les vents et les courants marins.</a:t>
            </a:r>
          </a:p>
          <a:p>
            <a:pPr marL="0" indent="0">
              <a:lnSpc>
                <a:spcPct val="15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35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18214-C1E6-206E-78AC-2982F14AC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6AB225-15A6-4977-BB50-583AF0B1B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dirty="0">
                <a:solidFill>
                  <a:schemeClr val="accent6"/>
                </a:solidFill>
              </a:rPr>
              <a:t>Comment l'énergie solaire influence-t-elle les mouvements de l'air et de l'eau sur Terre pour créer différents climats et phénomènes météorologiques ?</a:t>
            </a:r>
          </a:p>
        </p:txBody>
      </p:sp>
    </p:spTree>
    <p:extLst>
      <p:ext uri="{BB962C8B-B14F-4D97-AF65-F5344CB8AC3E}">
        <p14:creationId xmlns:p14="http://schemas.microsoft.com/office/powerpoint/2010/main" val="1551041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255F4-709F-DE69-50C9-7640E6BE1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1F2139-7610-CE1D-2B11-347F2C0EF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lnSpc>
                <a:spcPct val="150000"/>
              </a:lnSpc>
              <a:buAutoNum type="romanUcPeriod"/>
            </a:pPr>
            <a:r>
              <a:rPr lang="fr-FR" b="1" u="sng" dirty="0">
                <a:solidFill>
                  <a:srgbClr val="FF0000"/>
                </a:solidFill>
              </a:rPr>
              <a:t>L’énergie solaire et les climats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b="1" dirty="0"/>
              <a:t>Activité 1 : L’arrivée des rayons lumineux sur Terre</a:t>
            </a:r>
          </a:p>
        </p:txBody>
      </p:sp>
    </p:spTree>
    <p:extLst>
      <p:ext uri="{BB962C8B-B14F-4D97-AF65-F5344CB8AC3E}">
        <p14:creationId xmlns:p14="http://schemas.microsoft.com/office/powerpoint/2010/main" val="3409423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93708-108B-3F0E-2119-558EF5B35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texte, carte, atlas&#10;&#10;Description générée automatiquement">
            <a:extLst>
              <a:ext uri="{FF2B5EF4-FFF2-40B4-BE49-F238E27FC236}">
                <a16:creationId xmlns:a16="http://schemas.microsoft.com/office/drawing/2014/main" id="{E9A29C10-504A-0F5F-1ED4-63633CC8F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50" y="0"/>
            <a:ext cx="9258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449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672D8-500A-C493-4238-71AABA7F3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44584F9-2BD9-EDEE-4ED0-2E06240F48DE}"/>
              </a:ext>
            </a:extLst>
          </p:cNvPr>
          <p:cNvSpPr txBox="1"/>
          <p:nvPr/>
        </p:nvSpPr>
        <p:spPr>
          <a:xfrm>
            <a:off x="385011" y="449179"/>
            <a:ext cx="11646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Consigne : Reporter les grandes zones climatiques : froide en bleu, tempérée en vert clair, tropicale en orange, équatoriale en rouge.</a:t>
            </a:r>
          </a:p>
        </p:txBody>
      </p:sp>
      <p:pic>
        <p:nvPicPr>
          <p:cNvPr id="4" name="Image 3" descr="Une image contenant texte, diagramme, capture d’écran, Police&#10;&#10;Description générée automatiquement">
            <a:extLst>
              <a:ext uri="{FF2B5EF4-FFF2-40B4-BE49-F238E27FC236}">
                <a16:creationId xmlns:a16="http://schemas.microsoft.com/office/drawing/2014/main" id="{DCE81731-B380-E57B-883C-9EC113BF5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345" y="1705978"/>
            <a:ext cx="681990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0566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149</Words>
  <Application>Microsoft Office PowerPoint</Application>
  <PresentationFormat>Grand écran</PresentationFormat>
  <Paragraphs>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Thème Office</vt:lpstr>
      <vt:lpstr>Chapitre 3 : Origine des climats et des phénomènes météorologiques</vt:lpstr>
      <vt:lpstr>Lecture d’article scientifique et vidéo https://www.20minutes.fr/monde/1990995-20170106-video-milliers-oeufs-surprise-echouent-plage-allemande  https://france3-regions.blog.francetvinfo.fr/pyrenees/2017/02/23/pyrenees-la-neige-souillee-par-le-sable-du-sahara.html 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Maelle Magy</dc:creator>
  <cp:lastModifiedBy>Maelle Magy</cp:lastModifiedBy>
  <cp:revision>2</cp:revision>
  <dcterms:created xsi:type="dcterms:W3CDTF">2024-11-17T19:30:45Z</dcterms:created>
  <dcterms:modified xsi:type="dcterms:W3CDTF">2024-11-17T19:44:10Z</dcterms:modified>
</cp:coreProperties>
</file>