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2B38F1-FAB6-0FCA-6F6E-846B5EA02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24EAFB7-CFFD-3B74-E037-8E2B9F65A3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403DED-E8EB-5B4F-119C-1B9524321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E1AE8-3424-4436-9607-35B9E9927EA3}" type="datetimeFigureOut">
              <a:rPr lang="fr-FR" smtClean="0"/>
              <a:t>13/02/2024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6574E0-1E57-42A4-EC3B-5369CCFBE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5BDEC5-ABEF-1F93-9DD1-A9F65FA12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7924-FF14-4A1A-BA8A-247B171ECB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6464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4CC8A9-5224-10D1-24D5-62662AC60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4D909E4-E263-EDC5-ECB4-CE05688372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3B4A07-A23D-08FC-369C-9495A2FCD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E1AE8-3424-4436-9607-35B9E9927EA3}" type="datetimeFigureOut">
              <a:rPr lang="fr-FR" smtClean="0"/>
              <a:t>13/02/2024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C618BF-35DA-4B65-2B9D-5D96B70C6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9415E58-E3B5-6815-A2D4-CF94E7118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7924-FF14-4A1A-BA8A-247B171ECB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1858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7DBBBAF-8972-A2FD-E545-8A2B51B7C4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ACB5DCC-57CD-DBFD-C14B-B170A5015D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CE1073-1946-70A3-4E95-C9FD7A1E6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E1AE8-3424-4436-9607-35B9E9927EA3}" type="datetimeFigureOut">
              <a:rPr lang="fr-FR" smtClean="0"/>
              <a:t>13/02/2024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9A00259-AC12-11D5-B4E6-6BD48D8A6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B3E8F1-8BA7-937E-7AA4-8C46690B6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7924-FF14-4A1A-BA8A-247B171ECB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7790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4C8459-6E64-65B0-03D9-787F2C088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5B4186-0012-40E4-F315-3C9E018DA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D77B2A-A9B1-D729-020B-FE1860C68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E1AE8-3424-4436-9607-35B9E9927EA3}" type="datetimeFigureOut">
              <a:rPr lang="fr-FR" smtClean="0"/>
              <a:t>13/02/2024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47BC98-11E9-87EE-92F6-6CC96EEE5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521A4A2-38E2-6196-5DA7-C4773C6F1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7924-FF14-4A1A-BA8A-247B171ECB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1124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D3FBFC-4545-1256-1D66-7654DFB38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4492845-1E24-5F9C-7F3C-A6D8AA79E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35C9A29-DF00-63DF-F657-CEBF1E49C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E1AE8-3424-4436-9607-35B9E9927EA3}" type="datetimeFigureOut">
              <a:rPr lang="fr-FR" smtClean="0"/>
              <a:t>13/02/2024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EA17EA-8C1C-1862-B2E1-752074BE3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A6B64CA-DA6D-A007-32B6-E8C151A36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7924-FF14-4A1A-BA8A-247B171ECB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9685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D09E4F-B0DE-6E33-3356-B47312A61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5F19BF-0968-2901-B80B-535212BBE9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80A3406-EDF0-4FF4-39C6-024B2C5631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365F3C4-BCE7-BCD1-BFAB-A03116BB0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E1AE8-3424-4436-9607-35B9E9927EA3}" type="datetimeFigureOut">
              <a:rPr lang="fr-FR" smtClean="0"/>
              <a:t>13/02/2024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59EC1FB-D7E4-BB63-3B3F-6F63EC439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A89B6AA-8EED-B02C-6B76-CB7A040E4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7924-FF14-4A1A-BA8A-247B171ECB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1715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A5153A-1325-21E1-9B0C-E25B10D40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AECBD57-C88E-3FF9-EB17-ABFD79475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D768F86-73CB-5E9D-A339-0AF66628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395713B-119D-9F8B-BB08-74444A5567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07544C0-130A-4860-CBD2-EB0DB57FC3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25DEC38-1610-4872-DB5A-F266622B3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E1AE8-3424-4436-9607-35B9E9927EA3}" type="datetimeFigureOut">
              <a:rPr lang="fr-FR" smtClean="0"/>
              <a:t>13/02/2024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05B620B-CED2-94D5-9799-5DE94316A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DB128DC-3A60-7DCB-C38C-F5F50EA97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7924-FF14-4A1A-BA8A-247B171ECB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9490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582AEE-C83D-0C86-8DB2-E1FC6EE88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A79FBC4-160E-7837-1000-591626830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E1AE8-3424-4436-9607-35B9E9927EA3}" type="datetimeFigureOut">
              <a:rPr lang="fr-FR" smtClean="0"/>
              <a:t>13/02/2024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C841472-ED79-C186-95EB-E16E6914E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9221EAB-89D5-AF3A-F88D-4CF0C0F65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7924-FF14-4A1A-BA8A-247B171ECB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8315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5228E32-797F-4399-F081-50E635024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E1AE8-3424-4436-9607-35B9E9927EA3}" type="datetimeFigureOut">
              <a:rPr lang="fr-FR" smtClean="0"/>
              <a:t>13/02/2024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B17FB59-BF9D-E50B-5EF8-C1ADC2D9B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6DF1C7-216B-5F42-BAD4-2AB0B4E1B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7924-FF14-4A1A-BA8A-247B171ECB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0225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233C2B-6319-8435-3102-0F5F9FC48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53E65B-FBDE-D262-C1B1-DC94BA12E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5B9BA79-C4B9-7E00-944C-7FF829BA7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1BD528E-DF31-62B1-24D2-267F34BD5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E1AE8-3424-4436-9607-35B9E9927EA3}" type="datetimeFigureOut">
              <a:rPr lang="fr-FR" smtClean="0"/>
              <a:t>13/02/2024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9EF1BA7-CD60-D592-DED9-46B0E6913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41D4762-9EB3-3889-07AF-FA04F0735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7924-FF14-4A1A-BA8A-247B171ECB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7233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F48C0C-B3A5-C059-0485-067A9974D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47377C8-64BC-6D1B-F57C-D7882FD198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AE1A216-B614-5204-6F2F-4CEEBDDE68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BF918A5-CD3A-09C6-3E2B-1B2D7CED0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E1AE8-3424-4436-9607-35B9E9927EA3}" type="datetimeFigureOut">
              <a:rPr lang="fr-FR" smtClean="0"/>
              <a:t>13/02/2024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4706F06-3510-B9B6-3BA0-853AABE75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FE8AA45-19AB-0058-ABE9-8D34D5B43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7924-FF14-4A1A-BA8A-247B171ECB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1731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5FD7761-22E2-BBDC-C9D4-059085532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4D28D6-78DF-FA23-F8C6-C30AB1A15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A0EFD1A-E84A-5041-BF04-1F7CF8C297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E1AE8-3424-4436-9607-35B9E9927EA3}" type="datetimeFigureOut">
              <a:rPr lang="fr-FR" smtClean="0"/>
              <a:t>13/02/2024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3B092B-8514-8FD5-04D6-A33DCA4A1D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DD5376-1572-AB50-A6EB-3CB77FAE7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F7924-FF14-4A1A-BA8A-247B171ECB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1449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chéma de la mitose">
            <a:extLst>
              <a:ext uri="{FF2B5EF4-FFF2-40B4-BE49-F238E27FC236}">
                <a16:creationId xmlns:a16="http://schemas.microsoft.com/office/drawing/2014/main" id="{4A7157C5-AAC4-ADB8-DD63-67F6E2DAF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149" y="548149"/>
            <a:ext cx="5761702" cy="576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975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AE513C-C7C3-B53B-3EB8-AB6F163714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chéma de la mitose">
            <a:extLst>
              <a:ext uri="{FF2B5EF4-FFF2-40B4-BE49-F238E27FC236}">
                <a16:creationId xmlns:a16="http://schemas.microsoft.com/office/drawing/2014/main" id="{46AD9EA8-8B88-33B4-491D-E4A06274A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288" y="951288"/>
            <a:ext cx="4955424" cy="495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128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30601-3A7E-EB6B-AD2A-8FC186456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schéma de la mitose">
            <a:extLst>
              <a:ext uri="{FF2B5EF4-FFF2-40B4-BE49-F238E27FC236}">
                <a16:creationId xmlns:a16="http://schemas.microsoft.com/office/drawing/2014/main" id="{0386E3FC-CEBD-7954-8051-070BAA01F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922" y="810922"/>
            <a:ext cx="5236155" cy="523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838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9F779F-6D62-3A1A-6A78-8AAE24EDE0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schéma de la mitose">
            <a:extLst>
              <a:ext uri="{FF2B5EF4-FFF2-40B4-BE49-F238E27FC236}">
                <a16:creationId xmlns:a16="http://schemas.microsoft.com/office/drawing/2014/main" id="{BF62075F-C942-C929-F6BA-EB42C238E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277" y="980801"/>
            <a:ext cx="4896397" cy="489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4061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Grand écran</PresentationFormat>
  <Paragraphs>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Maelle Magy</dc:creator>
  <cp:lastModifiedBy>Maelle Magy</cp:lastModifiedBy>
  <cp:revision>1</cp:revision>
  <dcterms:created xsi:type="dcterms:W3CDTF">2024-02-13T07:49:37Z</dcterms:created>
  <dcterms:modified xsi:type="dcterms:W3CDTF">2024-02-13T07:51:15Z</dcterms:modified>
</cp:coreProperties>
</file>