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90" r:id="rId21"/>
    <p:sldMasterId id="2147483692" r:id="rId22"/>
    <p:sldMasterId id="2147483694" r:id="rId23"/>
    <p:sldMasterId id="2147483696" r:id="rId24"/>
    <p:sldMasterId id="2147483698" r:id="rId25"/>
    <p:sldMasterId id="2147483700" r:id="rId26"/>
    <p:sldMasterId id="2147483702" r:id="rId27"/>
    <p:sldMasterId id="2147483704" r:id="rId28"/>
    <p:sldMasterId id="2147483706" r:id="rId29"/>
    <p:sldMasterId id="2147483708" r:id="rId30"/>
    <p:sldMasterId id="2147483710" r:id="rId31"/>
  </p:sldMasterIdLst>
  <p:sldIdLst>
    <p:sldId id="256" r:id="rId32"/>
    <p:sldId id="257" r:id="rId33"/>
    <p:sldId id="258" r:id="rId34"/>
    <p:sldId id="259" r:id="rId35"/>
    <p:sldId id="260" r:id="rId36"/>
    <p:sldId id="261" r:id="rId37"/>
    <p:sldId id="262" r:id="rId38"/>
    <p:sldId id="263" r:id="rId39"/>
    <p:sldId id="264"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7" name="PlaceHolder 1"/>
          <p:cNvSpPr>
            <a:spLocks noGrp="1"/>
          </p:cNvSpPr>
          <p:nvPr>
            <p:ph type="title"/>
          </p:nvPr>
        </p:nvSpPr>
        <p:spPr>
          <a:xfrm>
            <a:off x="1563840" y="75384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_AND_BODY_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ITLE_AND_BODY_2">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ITLE_AND_TWO_COLUMNS_1_1">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8">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55" name="PlaceHolder 1"/>
          <p:cNvSpPr>
            <a:spLocks noGrp="1"/>
          </p:cNvSpPr>
          <p:nvPr>
            <p:ph type="title"/>
          </p:nvPr>
        </p:nvSpPr>
        <p:spPr>
          <a:xfrm>
            <a:off x="1563840" y="75384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5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171" name="PlaceHolder 1"/>
          <p:cNvSpPr>
            <a:spLocks noGrp="1"/>
          </p:cNvSpPr>
          <p:nvPr>
            <p:ph type="title"/>
          </p:nvPr>
        </p:nvSpPr>
        <p:spPr>
          <a:xfrm>
            <a:off x="1563840" y="75384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7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17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1563840" y="75384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LE_ONLY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ITLE_ONLY_2">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ONLY_3">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1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 name="Google Shape;9;p2"/>
          <p:cNvPicPr/>
          <p:nvPr/>
        </p:nvPicPr>
        <p:blipFill>
          <a:blip r:embed="rId3"/>
          <a:stretch/>
        </p:blipFill>
        <p:spPr>
          <a:xfrm>
            <a:off x="0" y="0"/>
            <a:ext cx="9143640" cy="5143320"/>
          </a:xfrm>
          <a:prstGeom prst="rect">
            <a:avLst/>
          </a:prstGeom>
          <a:ln w="0">
            <a:noFill/>
          </a:ln>
        </p:spPr>
      </p:pic>
      <p:grpSp>
        <p:nvGrpSpPr>
          <p:cNvPr id="8" name="Google Shape;10;p2"/>
          <p:cNvGrpSpPr/>
          <p:nvPr/>
        </p:nvGrpSpPr>
        <p:grpSpPr>
          <a:xfrm>
            <a:off x="-1384920" y="-1653120"/>
            <a:ext cx="12123360" cy="8481600"/>
            <a:chOff x="-1384920" y="-1653120"/>
            <a:chExt cx="12123360" cy="8481600"/>
          </a:xfrm>
        </p:grpSpPr>
        <p:sp>
          <p:nvSpPr>
            <p:cNvPr id="2" name="Google Shape;11;p2"/>
            <p:cNvSpPr/>
            <p:nvPr/>
          </p:nvSpPr>
          <p:spPr>
            <a:xfrm rot="9897600">
              <a:off x="-992160" y="-141192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3" name="Google Shape;12;p2"/>
            <p:cNvSpPr/>
            <p:nvPr/>
          </p:nvSpPr>
          <p:spPr>
            <a:xfrm rot="1876200">
              <a:off x="7744320" y="314532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4" name="Google Shape;13;p2"/>
          <p:cNvSpPr/>
          <p:nvPr/>
        </p:nvSpPr>
        <p:spPr>
          <a:xfrm>
            <a:off x="713520" y="522000"/>
            <a:ext cx="7717320" cy="4091040"/>
          </a:xfrm>
          <a:custGeom>
            <a:avLst/>
            <a:gdLst>
              <a:gd name="textAreaLeft" fmla="*/ 0 w 7717320"/>
              <a:gd name="textAreaRight" fmla="*/ 7717680 w 7717320"/>
              <a:gd name="textAreaTop" fmla="*/ 0 h 4091040"/>
              <a:gd name="textAreaBottom" fmla="*/ 4091400 h 4091040"/>
            </a:gdLst>
            <a:ahLst/>
            <a:cxnLst/>
            <a:rect l="textAreaLeft" t="textAreaTop" r="textAreaRight" b="textAreaBottom"/>
            <a:pathLst>
              <a:path w="23547" h="12485">
                <a:moveTo>
                  <a:pt x="22871" y="0"/>
                </a:moveTo>
                <a:lnTo>
                  <a:pt x="0" y="0"/>
                </a:lnTo>
                <a:lnTo>
                  <a:pt x="0" y="12484"/>
                </a:lnTo>
                <a:lnTo>
                  <a:pt x="22871" y="12484"/>
                </a:lnTo>
                <a:lnTo>
                  <a:pt x="22871" y="12484"/>
                </a:lnTo>
                <a:cubicBezTo>
                  <a:pt x="23244" y="12484"/>
                  <a:pt x="23546" y="12182"/>
                  <a:pt x="23546" y="11809"/>
                </a:cubicBezTo>
                <a:lnTo>
                  <a:pt x="23546" y="676"/>
                </a:lnTo>
                <a:lnTo>
                  <a:pt x="23546" y="676"/>
                </a:lnTo>
                <a:cubicBezTo>
                  <a:pt x="23546" y="302"/>
                  <a:pt x="23244" y="0"/>
                  <a:pt x="22871" y="0"/>
                </a:cubicBezTo>
                <a:close/>
                <a:moveTo>
                  <a:pt x="665" y="12085"/>
                </a:moveTo>
                <a:lnTo>
                  <a:pt x="665" y="12085"/>
                </a:lnTo>
                <a:cubicBezTo>
                  <a:pt x="524" y="12085"/>
                  <a:pt x="409" y="11971"/>
                  <a:pt x="409" y="11831"/>
                </a:cubicBezTo>
                <a:lnTo>
                  <a:pt x="409" y="11831"/>
                </a:lnTo>
                <a:cubicBezTo>
                  <a:pt x="409" y="11690"/>
                  <a:pt x="524" y="11577"/>
                  <a:pt x="665" y="11577"/>
                </a:cubicBezTo>
                <a:lnTo>
                  <a:pt x="665" y="11577"/>
                </a:lnTo>
                <a:cubicBezTo>
                  <a:pt x="805" y="11577"/>
                  <a:pt x="919" y="11690"/>
                  <a:pt x="919" y="11831"/>
                </a:cubicBezTo>
                <a:lnTo>
                  <a:pt x="919" y="11831"/>
                </a:lnTo>
                <a:cubicBezTo>
                  <a:pt x="919" y="11971"/>
                  <a:pt x="805" y="12085"/>
                  <a:pt x="665" y="12085"/>
                </a:cubicBezTo>
                <a:close/>
                <a:moveTo>
                  <a:pt x="665" y="10687"/>
                </a:moveTo>
                <a:lnTo>
                  <a:pt x="665" y="10687"/>
                </a:lnTo>
                <a:cubicBezTo>
                  <a:pt x="524" y="10687"/>
                  <a:pt x="409" y="10575"/>
                  <a:pt x="409" y="10433"/>
                </a:cubicBezTo>
                <a:lnTo>
                  <a:pt x="409" y="10433"/>
                </a:lnTo>
                <a:cubicBezTo>
                  <a:pt x="409" y="10293"/>
                  <a:pt x="524" y="10179"/>
                  <a:pt x="665" y="10179"/>
                </a:cubicBezTo>
                <a:lnTo>
                  <a:pt x="665" y="10179"/>
                </a:lnTo>
                <a:cubicBezTo>
                  <a:pt x="805" y="10179"/>
                  <a:pt x="919" y="10293"/>
                  <a:pt x="919" y="10433"/>
                </a:cubicBezTo>
                <a:lnTo>
                  <a:pt x="919" y="10433"/>
                </a:lnTo>
                <a:cubicBezTo>
                  <a:pt x="919" y="10575"/>
                  <a:pt x="805" y="10687"/>
                  <a:pt x="665" y="10687"/>
                </a:cubicBezTo>
                <a:close/>
                <a:moveTo>
                  <a:pt x="665" y="9291"/>
                </a:moveTo>
                <a:lnTo>
                  <a:pt x="665" y="9291"/>
                </a:lnTo>
                <a:cubicBezTo>
                  <a:pt x="524" y="9291"/>
                  <a:pt x="409" y="9177"/>
                  <a:pt x="409" y="9036"/>
                </a:cubicBezTo>
                <a:lnTo>
                  <a:pt x="409" y="9036"/>
                </a:lnTo>
                <a:cubicBezTo>
                  <a:pt x="409" y="8896"/>
                  <a:pt x="524" y="8782"/>
                  <a:pt x="665" y="8782"/>
                </a:cubicBezTo>
                <a:lnTo>
                  <a:pt x="665" y="8782"/>
                </a:lnTo>
                <a:cubicBezTo>
                  <a:pt x="805" y="8782"/>
                  <a:pt x="919" y="8896"/>
                  <a:pt x="919" y="9036"/>
                </a:cubicBezTo>
                <a:lnTo>
                  <a:pt x="919" y="9036"/>
                </a:lnTo>
                <a:cubicBezTo>
                  <a:pt x="919" y="9177"/>
                  <a:pt x="805" y="9291"/>
                  <a:pt x="665" y="9291"/>
                </a:cubicBezTo>
                <a:close/>
                <a:moveTo>
                  <a:pt x="665" y="7894"/>
                </a:moveTo>
                <a:lnTo>
                  <a:pt x="665" y="7894"/>
                </a:lnTo>
                <a:cubicBezTo>
                  <a:pt x="524" y="7894"/>
                  <a:pt x="409" y="7779"/>
                  <a:pt x="409" y="7639"/>
                </a:cubicBezTo>
                <a:lnTo>
                  <a:pt x="409" y="7639"/>
                </a:lnTo>
                <a:cubicBezTo>
                  <a:pt x="409" y="7498"/>
                  <a:pt x="524" y="7384"/>
                  <a:pt x="665" y="7384"/>
                </a:cubicBezTo>
                <a:lnTo>
                  <a:pt x="665" y="7384"/>
                </a:lnTo>
                <a:cubicBezTo>
                  <a:pt x="805" y="7384"/>
                  <a:pt x="919" y="7498"/>
                  <a:pt x="919" y="7639"/>
                </a:cubicBezTo>
                <a:lnTo>
                  <a:pt x="919" y="7639"/>
                </a:lnTo>
                <a:cubicBezTo>
                  <a:pt x="919" y="7779"/>
                  <a:pt x="805" y="7894"/>
                  <a:pt x="665" y="7894"/>
                </a:cubicBezTo>
                <a:close/>
                <a:moveTo>
                  <a:pt x="665" y="6496"/>
                </a:moveTo>
                <a:lnTo>
                  <a:pt x="665" y="6496"/>
                </a:lnTo>
                <a:cubicBezTo>
                  <a:pt x="524" y="6496"/>
                  <a:pt x="409" y="6383"/>
                  <a:pt x="409" y="6243"/>
                </a:cubicBezTo>
                <a:lnTo>
                  <a:pt x="409" y="6243"/>
                </a:lnTo>
                <a:cubicBezTo>
                  <a:pt x="409" y="6101"/>
                  <a:pt x="524" y="5988"/>
                  <a:pt x="665" y="5988"/>
                </a:cubicBezTo>
                <a:lnTo>
                  <a:pt x="665" y="5988"/>
                </a:lnTo>
                <a:cubicBezTo>
                  <a:pt x="805" y="5988"/>
                  <a:pt x="919" y="6101"/>
                  <a:pt x="919" y="6243"/>
                </a:cubicBezTo>
                <a:lnTo>
                  <a:pt x="919" y="6243"/>
                </a:lnTo>
                <a:cubicBezTo>
                  <a:pt x="919" y="6383"/>
                  <a:pt x="805" y="6496"/>
                  <a:pt x="665" y="6496"/>
                </a:cubicBezTo>
                <a:close/>
                <a:moveTo>
                  <a:pt x="665" y="5100"/>
                </a:moveTo>
                <a:lnTo>
                  <a:pt x="665" y="5100"/>
                </a:lnTo>
                <a:cubicBezTo>
                  <a:pt x="524" y="5100"/>
                  <a:pt x="409" y="4986"/>
                  <a:pt x="409" y="4845"/>
                </a:cubicBezTo>
                <a:lnTo>
                  <a:pt x="409" y="4845"/>
                </a:lnTo>
                <a:cubicBezTo>
                  <a:pt x="409" y="4705"/>
                  <a:pt x="524" y="4591"/>
                  <a:pt x="665" y="4591"/>
                </a:cubicBezTo>
                <a:lnTo>
                  <a:pt x="665" y="4591"/>
                </a:lnTo>
                <a:cubicBezTo>
                  <a:pt x="805" y="4591"/>
                  <a:pt x="919" y="4705"/>
                  <a:pt x="919" y="4845"/>
                </a:cubicBezTo>
                <a:lnTo>
                  <a:pt x="919" y="4845"/>
                </a:lnTo>
                <a:cubicBezTo>
                  <a:pt x="919" y="4986"/>
                  <a:pt x="805" y="5100"/>
                  <a:pt x="665" y="5100"/>
                </a:cubicBezTo>
                <a:close/>
                <a:moveTo>
                  <a:pt x="665" y="3703"/>
                </a:moveTo>
                <a:lnTo>
                  <a:pt x="665" y="3703"/>
                </a:lnTo>
                <a:cubicBezTo>
                  <a:pt x="524" y="3703"/>
                  <a:pt x="409" y="3589"/>
                  <a:pt x="409" y="3449"/>
                </a:cubicBezTo>
                <a:lnTo>
                  <a:pt x="409" y="3449"/>
                </a:lnTo>
                <a:cubicBezTo>
                  <a:pt x="409" y="3307"/>
                  <a:pt x="524" y="3193"/>
                  <a:pt x="665" y="3193"/>
                </a:cubicBezTo>
                <a:lnTo>
                  <a:pt x="665" y="3193"/>
                </a:lnTo>
                <a:cubicBezTo>
                  <a:pt x="805" y="3193"/>
                  <a:pt x="919" y="3307"/>
                  <a:pt x="919" y="3449"/>
                </a:cubicBezTo>
                <a:lnTo>
                  <a:pt x="919" y="3449"/>
                </a:lnTo>
                <a:cubicBezTo>
                  <a:pt x="919" y="3589"/>
                  <a:pt x="805" y="3703"/>
                  <a:pt x="665" y="3703"/>
                </a:cubicBezTo>
                <a:close/>
                <a:moveTo>
                  <a:pt x="665" y="2305"/>
                </a:moveTo>
                <a:lnTo>
                  <a:pt x="665" y="2305"/>
                </a:lnTo>
                <a:cubicBezTo>
                  <a:pt x="524" y="2305"/>
                  <a:pt x="409" y="2191"/>
                  <a:pt x="409" y="2051"/>
                </a:cubicBezTo>
                <a:lnTo>
                  <a:pt x="409" y="2051"/>
                </a:lnTo>
                <a:cubicBezTo>
                  <a:pt x="409" y="1910"/>
                  <a:pt x="524" y="1797"/>
                  <a:pt x="665" y="1797"/>
                </a:cubicBezTo>
                <a:lnTo>
                  <a:pt x="665" y="1797"/>
                </a:lnTo>
                <a:cubicBezTo>
                  <a:pt x="805" y="1797"/>
                  <a:pt x="919" y="1910"/>
                  <a:pt x="919" y="2051"/>
                </a:cubicBezTo>
                <a:lnTo>
                  <a:pt x="919" y="2051"/>
                </a:lnTo>
                <a:cubicBezTo>
                  <a:pt x="919" y="2191"/>
                  <a:pt x="805" y="2305"/>
                  <a:pt x="665" y="2305"/>
                </a:cubicBezTo>
                <a:close/>
                <a:moveTo>
                  <a:pt x="665" y="908"/>
                </a:moveTo>
                <a:lnTo>
                  <a:pt x="665" y="908"/>
                </a:lnTo>
                <a:cubicBezTo>
                  <a:pt x="524" y="908"/>
                  <a:pt x="409" y="795"/>
                  <a:pt x="409" y="654"/>
                </a:cubicBezTo>
                <a:lnTo>
                  <a:pt x="409" y="654"/>
                </a:lnTo>
                <a:cubicBezTo>
                  <a:pt x="409" y="514"/>
                  <a:pt x="524" y="399"/>
                  <a:pt x="665" y="399"/>
                </a:cubicBezTo>
                <a:lnTo>
                  <a:pt x="665" y="399"/>
                </a:lnTo>
                <a:cubicBezTo>
                  <a:pt x="805" y="399"/>
                  <a:pt x="919" y="514"/>
                  <a:pt x="919" y="654"/>
                </a:cubicBezTo>
                <a:lnTo>
                  <a:pt x="919" y="654"/>
                </a:lnTo>
                <a:cubicBezTo>
                  <a:pt x="919" y="795"/>
                  <a:pt x="805" y="908"/>
                  <a:pt x="665" y="908"/>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5" name="PlaceHolder 1"/>
          <p:cNvSpPr>
            <a:spLocks noGrp="1"/>
          </p:cNvSpPr>
          <p:nvPr>
            <p:ph type="title"/>
          </p:nvPr>
        </p:nvSpPr>
        <p:spPr>
          <a:xfrm>
            <a:off x="911160" y="1136520"/>
            <a:ext cx="7321320" cy="2031120"/>
          </a:xfrm>
          <a:prstGeom prst="rect">
            <a:avLst/>
          </a:prstGeom>
          <a:noFill/>
          <a:ln w="0">
            <a:noFill/>
          </a:ln>
        </p:spPr>
        <p:txBody>
          <a:bodyPr lIns="91440" tIns="91440" rIns="91440" bIns="91440" anchor="b">
            <a:noAutofit/>
          </a:bodyPr>
          <a:lstStyle/>
          <a:p>
            <a:pPr indent="0">
              <a:buNone/>
            </a:pPr>
            <a:r>
              <a:rPr lang="fr-FR" sz="5400" b="0" strike="noStrike" spc="-1">
                <a:solidFill>
                  <a:schemeClr val="dk1"/>
                </a:solidFill>
                <a:latin typeface="Arial"/>
              </a:rPr>
              <a:t>Click to edit the title text format</a:t>
            </a:r>
          </a:p>
        </p:txBody>
      </p:sp>
      <p:sp>
        <p:nvSpPr>
          <p:cNvPr id="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9" name="Google Shape;152;p19"/>
          <p:cNvPicPr/>
          <p:nvPr/>
        </p:nvPicPr>
        <p:blipFill>
          <a:blip r:embed="rId3"/>
          <a:stretch/>
        </p:blipFill>
        <p:spPr>
          <a:xfrm>
            <a:off x="0" y="0"/>
            <a:ext cx="9143640" cy="5143320"/>
          </a:xfrm>
          <a:prstGeom prst="rect">
            <a:avLst/>
          </a:prstGeom>
          <a:ln w="0">
            <a:noFill/>
          </a:ln>
        </p:spPr>
      </p:pic>
      <p:grpSp>
        <p:nvGrpSpPr>
          <p:cNvPr id="60" name="Google Shape;153;p19"/>
          <p:cNvGrpSpPr/>
          <p:nvPr/>
        </p:nvGrpSpPr>
        <p:grpSpPr>
          <a:xfrm>
            <a:off x="-1495800" y="-1795320"/>
            <a:ext cx="4510080" cy="7443720"/>
            <a:chOff x="-1495800" y="-1795320"/>
            <a:chExt cx="4510080" cy="7443720"/>
          </a:xfrm>
        </p:grpSpPr>
        <p:sp>
          <p:nvSpPr>
            <p:cNvPr id="61" name="Google Shape;154;p19"/>
            <p:cNvSpPr/>
            <p:nvPr/>
          </p:nvSpPr>
          <p:spPr>
            <a:xfrm rot="3880800" flipH="1">
              <a:off x="-648720" y="-1709640"/>
              <a:ext cx="2296800" cy="3328200"/>
            </a:xfrm>
            <a:custGeom>
              <a:avLst/>
              <a:gdLst>
                <a:gd name="textAreaLeft" fmla="*/ 360 w 2296800"/>
                <a:gd name="textAreaRight" fmla="*/ 2297520 w 2296800"/>
                <a:gd name="textAreaTop" fmla="*/ 0 h 3328200"/>
                <a:gd name="textAreaBottom" fmla="*/ 3328560 h 332820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62" name="Google Shape;155;p19"/>
            <p:cNvSpPr/>
            <p:nvPr/>
          </p:nvSpPr>
          <p:spPr>
            <a:xfrm rot="17117400" flipH="1">
              <a:off x="-116640" y="2286360"/>
              <a:ext cx="2141280" cy="3685680"/>
            </a:xfrm>
            <a:custGeom>
              <a:avLst/>
              <a:gdLst>
                <a:gd name="textAreaLeft" fmla="*/ 360 w 2141280"/>
                <a:gd name="textAreaRight" fmla="*/ 214200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63" name="Google Shape;156;p19"/>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64" name="PlaceHolder 1"/>
          <p:cNvSpPr>
            <a:spLocks noGrp="1"/>
          </p:cNvSpPr>
          <p:nvPr>
            <p:ph type="title"/>
          </p:nvPr>
        </p:nvSpPr>
        <p:spPr>
          <a:xfrm>
            <a:off x="948600" y="1637640"/>
            <a:ext cx="3597480" cy="1062720"/>
          </a:xfrm>
          <a:prstGeom prst="rect">
            <a:avLst/>
          </a:prstGeom>
          <a:noFill/>
          <a:ln w="0">
            <a:noFill/>
          </a:ln>
        </p:spPr>
        <p:txBody>
          <a:bodyPr lIns="91440" tIns="91440" rIns="91440" bIns="91440" anchor="b">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5" name="Google Shape;160;p20"/>
          <p:cNvPicPr/>
          <p:nvPr/>
        </p:nvPicPr>
        <p:blipFill>
          <a:blip r:embed="rId3"/>
          <a:stretch/>
        </p:blipFill>
        <p:spPr>
          <a:xfrm>
            <a:off x="0" y="0"/>
            <a:ext cx="9143640" cy="5143320"/>
          </a:xfrm>
          <a:prstGeom prst="rect">
            <a:avLst/>
          </a:prstGeom>
          <a:ln w="0">
            <a:noFill/>
          </a:ln>
        </p:spPr>
      </p:pic>
      <p:grpSp>
        <p:nvGrpSpPr>
          <p:cNvPr id="66" name="Google Shape;161;p20"/>
          <p:cNvGrpSpPr/>
          <p:nvPr/>
        </p:nvGrpSpPr>
        <p:grpSpPr>
          <a:xfrm>
            <a:off x="-2733480" y="-1893240"/>
            <a:ext cx="5087160" cy="8081280"/>
            <a:chOff x="-2733480" y="-1893240"/>
            <a:chExt cx="5087160" cy="8081280"/>
          </a:xfrm>
        </p:grpSpPr>
        <p:sp>
          <p:nvSpPr>
            <p:cNvPr id="67" name="Google Shape;162;p20"/>
            <p:cNvSpPr/>
            <p:nvPr/>
          </p:nvSpPr>
          <p:spPr>
            <a:xfrm rot="17476200" flipH="1">
              <a:off x="-1163520" y="2077200"/>
              <a:ext cx="1946880" cy="4701240"/>
            </a:xfrm>
            <a:custGeom>
              <a:avLst/>
              <a:gdLst>
                <a:gd name="textAreaLeft" fmla="*/ -360 w 1946880"/>
                <a:gd name="textAreaRight" fmla="*/ 194688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68" name="Google Shape;163;p20"/>
            <p:cNvSpPr/>
            <p:nvPr/>
          </p:nvSpPr>
          <p:spPr>
            <a:xfrm rot="8655000">
              <a:off x="-1621440" y="-153576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69" name="Google Shape;164;p20"/>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70" name="PlaceHolder 1"/>
          <p:cNvSpPr>
            <a:spLocks noGrp="1"/>
          </p:cNvSpPr>
          <p:nvPr>
            <p:ph type="title"/>
          </p:nvPr>
        </p:nvSpPr>
        <p:spPr>
          <a:xfrm>
            <a:off x="4837320" y="1501200"/>
            <a:ext cx="3593160" cy="1060560"/>
          </a:xfrm>
          <a:prstGeom prst="rect">
            <a:avLst/>
          </a:prstGeom>
          <a:noFill/>
          <a:ln w="0">
            <a:noFill/>
          </a:ln>
        </p:spPr>
        <p:txBody>
          <a:bodyPr lIns="91440" tIns="91440" rIns="91440" bIns="91440" anchor="b">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1" name="Google Shape;17;p3"/>
          <p:cNvPicPr/>
          <p:nvPr/>
        </p:nvPicPr>
        <p:blipFill>
          <a:blip r:embed="rId3"/>
          <a:stretch/>
        </p:blipFill>
        <p:spPr>
          <a:xfrm>
            <a:off x="0" y="0"/>
            <a:ext cx="9143640" cy="5143320"/>
          </a:xfrm>
          <a:prstGeom prst="rect">
            <a:avLst/>
          </a:prstGeom>
          <a:ln w="0">
            <a:noFill/>
          </a:ln>
        </p:spPr>
      </p:pic>
      <p:grpSp>
        <p:nvGrpSpPr>
          <p:cNvPr id="72" name="Google Shape;18;p3"/>
          <p:cNvGrpSpPr/>
          <p:nvPr/>
        </p:nvGrpSpPr>
        <p:grpSpPr>
          <a:xfrm>
            <a:off x="-1859760" y="-871200"/>
            <a:ext cx="12441600" cy="4461840"/>
            <a:chOff x="-1859760" y="-871200"/>
            <a:chExt cx="12441600" cy="4461840"/>
          </a:xfrm>
        </p:grpSpPr>
        <p:sp>
          <p:nvSpPr>
            <p:cNvPr id="73" name="Google Shape;19;p3"/>
            <p:cNvSpPr/>
            <p:nvPr/>
          </p:nvSpPr>
          <p:spPr>
            <a:xfrm>
              <a:off x="8285040" y="26208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74" name="Google Shape;20;p3"/>
            <p:cNvSpPr/>
            <p:nvPr/>
          </p:nvSpPr>
          <p:spPr>
            <a:xfrm rot="1871400">
              <a:off x="-1059840" y="-58284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75" name="Google Shape;21;p3"/>
          <p:cNvSpPr/>
          <p:nvPr/>
        </p:nvSpPr>
        <p:spPr>
          <a:xfrm>
            <a:off x="713520" y="522000"/>
            <a:ext cx="7717320" cy="4091040"/>
          </a:xfrm>
          <a:custGeom>
            <a:avLst/>
            <a:gdLst>
              <a:gd name="textAreaLeft" fmla="*/ 0 w 7717320"/>
              <a:gd name="textAreaRight" fmla="*/ 7717680 w 7717320"/>
              <a:gd name="textAreaTop" fmla="*/ 0 h 4091040"/>
              <a:gd name="textAreaBottom" fmla="*/ 4091400 h 4091040"/>
            </a:gdLst>
            <a:ahLst/>
            <a:cxnLst/>
            <a:rect l="textAreaLeft" t="textAreaTop" r="textAreaRight" b="textAreaBottom"/>
            <a:pathLst>
              <a:path w="23547" h="12485">
                <a:moveTo>
                  <a:pt x="22871" y="0"/>
                </a:moveTo>
                <a:lnTo>
                  <a:pt x="0" y="0"/>
                </a:lnTo>
                <a:lnTo>
                  <a:pt x="0" y="12484"/>
                </a:lnTo>
                <a:lnTo>
                  <a:pt x="22871" y="12484"/>
                </a:lnTo>
                <a:lnTo>
                  <a:pt x="22871" y="12484"/>
                </a:lnTo>
                <a:cubicBezTo>
                  <a:pt x="23244" y="12484"/>
                  <a:pt x="23546" y="12182"/>
                  <a:pt x="23546" y="11809"/>
                </a:cubicBezTo>
                <a:lnTo>
                  <a:pt x="23546" y="676"/>
                </a:lnTo>
                <a:lnTo>
                  <a:pt x="23546" y="676"/>
                </a:lnTo>
                <a:cubicBezTo>
                  <a:pt x="23546" y="302"/>
                  <a:pt x="23244" y="0"/>
                  <a:pt x="22871" y="0"/>
                </a:cubicBezTo>
                <a:close/>
                <a:moveTo>
                  <a:pt x="665" y="12085"/>
                </a:moveTo>
                <a:lnTo>
                  <a:pt x="665" y="12085"/>
                </a:lnTo>
                <a:cubicBezTo>
                  <a:pt x="524" y="12085"/>
                  <a:pt x="409" y="11971"/>
                  <a:pt x="409" y="11831"/>
                </a:cubicBezTo>
                <a:lnTo>
                  <a:pt x="409" y="11831"/>
                </a:lnTo>
                <a:cubicBezTo>
                  <a:pt x="409" y="11690"/>
                  <a:pt x="524" y="11577"/>
                  <a:pt x="665" y="11577"/>
                </a:cubicBezTo>
                <a:lnTo>
                  <a:pt x="665" y="11577"/>
                </a:lnTo>
                <a:cubicBezTo>
                  <a:pt x="805" y="11577"/>
                  <a:pt x="919" y="11690"/>
                  <a:pt x="919" y="11831"/>
                </a:cubicBezTo>
                <a:lnTo>
                  <a:pt x="919" y="11831"/>
                </a:lnTo>
                <a:cubicBezTo>
                  <a:pt x="919" y="11971"/>
                  <a:pt x="805" y="12085"/>
                  <a:pt x="665" y="12085"/>
                </a:cubicBezTo>
                <a:close/>
                <a:moveTo>
                  <a:pt x="665" y="10687"/>
                </a:moveTo>
                <a:lnTo>
                  <a:pt x="665" y="10687"/>
                </a:lnTo>
                <a:cubicBezTo>
                  <a:pt x="524" y="10687"/>
                  <a:pt x="409" y="10575"/>
                  <a:pt x="409" y="10433"/>
                </a:cubicBezTo>
                <a:lnTo>
                  <a:pt x="409" y="10433"/>
                </a:lnTo>
                <a:cubicBezTo>
                  <a:pt x="409" y="10293"/>
                  <a:pt x="524" y="10179"/>
                  <a:pt x="665" y="10179"/>
                </a:cubicBezTo>
                <a:lnTo>
                  <a:pt x="665" y="10179"/>
                </a:lnTo>
                <a:cubicBezTo>
                  <a:pt x="805" y="10179"/>
                  <a:pt x="919" y="10293"/>
                  <a:pt x="919" y="10433"/>
                </a:cubicBezTo>
                <a:lnTo>
                  <a:pt x="919" y="10433"/>
                </a:lnTo>
                <a:cubicBezTo>
                  <a:pt x="919" y="10575"/>
                  <a:pt x="805" y="10687"/>
                  <a:pt x="665" y="10687"/>
                </a:cubicBezTo>
                <a:close/>
                <a:moveTo>
                  <a:pt x="665" y="9291"/>
                </a:moveTo>
                <a:lnTo>
                  <a:pt x="665" y="9291"/>
                </a:lnTo>
                <a:cubicBezTo>
                  <a:pt x="524" y="9291"/>
                  <a:pt x="409" y="9177"/>
                  <a:pt x="409" y="9036"/>
                </a:cubicBezTo>
                <a:lnTo>
                  <a:pt x="409" y="9036"/>
                </a:lnTo>
                <a:cubicBezTo>
                  <a:pt x="409" y="8896"/>
                  <a:pt x="524" y="8782"/>
                  <a:pt x="665" y="8782"/>
                </a:cubicBezTo>
                <a:lnTo>
                  <a:pt x="665" y="8782"/>
                </a:lnTo>
                <a:cubicBezTo>
                  <a:pt x="805" y="8782"/>
                  <a:pt x="919" y="8896"/>
                  <a:pt x="919" y="9036"/>
                </a:cubicBezTo>
                <a:lnTo>
                  <a:pt x="919" y="9036"/>
                </a:lnTo>
                <a:cubicBezTo>
                  <a:pt x="919" y="9177"/>
                  <a:pt x="805" y="9291"/>
                  <a:pt x="665" y="9291"/>
                </a:cubicBezTo>
                <a:close/>
                <a:moveTo>
                  <a:pt x="665" y="7894"/>
                </a:moveTo>
                <a:lnTo>
                  <a:pt x="665" y="7894"/>
                </a:lnTo>
                <a:cubicBezTo>
                  <a:pt x="524" y="7894"/>
                  <a:pt x="409" y="7779"/>
                  <a:pt x="409" y="7639"/>
                </a:cubicBezTo>
                <a:lnTo>
                  <a:pt x="409" y="7639"/>
                </a:lnTo>
                <a:cubicBezTo>
                  <a:pt x="409" y="7498"/>
                  <a:pt x="524" y="7384"/>
                  <a:pt x="665" y="7384"/>
                </a:cubicBezTo>
                <a:lnTo>
                  <a:pt x="665" y="7384"/>
                </a:lnTo>
                <a:cubicBezTo>
                  <a:pt x="805" y="7384"/>
                  <a:pt x="919" y="7498"/>
                  <a:pt x="919" y="7639"/>
                </a:cubicBezTo>
                <a:lnTo>
                  <a:pt x="919" y="7639"/>
                </a:lnTo>
                <a:cubicBezTo>
                  <a:pt x="919" y="7779"/>
                  <a:pt x="805" y="7894"/>
                  <a:pt x="665" y="7894"/>
                </a:cubicBezTo>
                <a:close/>
                <a:moveTo>
                  <a:pt x="665" y="6496"/>
                </a:moveTo>
                <a:lnTo>
                  <a:pt x="665" y="6496"/>
                </a:lnTo>
                <a:cubicBezTo>
                  <a:pt x="524" y="6496"/>
                  <a:pt x="409" y="6383"/>
                  <a:pt x="409" y="6243"/>
                </a:cubicBezTo>
                <a:lnTo>
                  <a:pt x="409" y="6243"/>
                </a:lnTo>
                <a:cubicBezTo>
                  <a:pt x="409" y="6101"/>
                  <a:pt x="524" y="5988"/>
                  <a:pt x="665" y="5988"/>
                </a:cubicBezTo>
                <a:lnTo>
                  <a:pt x="665" y="5988"/>
                </a:lnTo>
                <a:cubicBezTo>
                  <a:pt x="805" y="5988"/>
                  <a:pt x="919" y="6101"/>
                  <a:pt x="919" y="6243"/>
                </a:cubicBezTo>
                <a:lnTo>
                  <a:pt x="919" y="6243"/>
                </a:lnTo>
                <a:cubicBezTo>
                  <a:pt x="919" y="6383"/>
                  <a:pt x="805" y="6496"/>
                  <a:pt x="665" y="6496"/>
                </a:cubicBezTo>
                <a:close/>
                <a:moveTo>
                  <a:pt x="665" y="5100"/>
                </a:moveTo>
                <a:lnTo>
                  <a:pt x="665" y="5100"/>
                </a:lnTo>
                <a:cubicBezTo>
                  <a:pt x="524" y="5100"/>
                  <a:pt x="409" y="4986"/>
                  <a:pt x="409" y="4845"/>
                </a:cubicBezTo>
                <a:lnTo>
                  <a:pt x="409" y="4845"/>
                </a:lnTo>
                <a:cubicBezTo>
                  <a:pt x="409" y="4705"/>
                  <a:pt x="524" y="4591"/>
                  <a:pt x="665" y="4591"/>
                </a:cubicBezTo>
                <a:lnTo>
                  <a:pt x="665" y="4591"/>
                </a:lnTo>
                <a:cubicBezTo>
                  <a:pt x="805" y="4591"/>
                  <a:pt x="919" y="4705"/>
                  <a:pt x="919" y="4845"/>
                </a:cubicBezTo>
                <a:lnTo>
                  <a:pt x="919" y="4845"/>
                </a:lnTo>
                <a:cubicBezTo>
                  <a:pt x="919" y="4986"/>
                  <a:pt x="805" y="5100"/>
                  <a:pt x="665" y="5100"/>
                </a:cubicBezTo>
                <a:close/>
                <a:moveTo>
                  <a:pt x="665" y="3703"/>
                </a:moveTo>
                <a:lnTo>
                  <a:pt x="665" y="3703"/>
                </a:lnTo>
                <a:cubicBezTo>
                  <a:pt x="524" y="3703"/>
                  <a:pt x="409" y="3589"/>
                  <a:pt x="409" y="3449"/>
                </a:cubicBezTo>
                <a:lnTo>
                  <a:pt x="409" y="3449"/>
                </a:lnTo>
                <a:cubicBezTo>
                  <a:pt x="409" y="3307"/>
                  <a:pt x="524" y="3193"/>
                  <a:pt x="665" y="3193"/>
                </a:cubicBezTo>
                <a:lnTo>
                  <a:pt x="665" y="3193"/>
                </a:lnTo>
                <a:cubicBezTo>
                  <a:pt x="805" y="3193"/>
                  <a:pt x="919" y="3307"/>
                  <a:pt x="919" y="3449"/>
                </a:cubicBezTo>
                <a:lnTo>
                  <a:pt x="919" y="3449"/>
                </a:lnTo>
                <a:cubicBezTo>
                  <a:pt x="919" y="3589"/>
                  <a:pt x="805" y="3703"/>
                  <a:pt x="665" y="3703"/>
                </a:cubicBezTo>
                <a:close/>
                <a:moveTo>
                  <a:pt x="665" y="2305"/>
                </a:moveTo>
                <a:lnTo>
                  <a:pt x="665" y="2305"/>
                </a:lnTo>
                <a:cubicBezTo>
                  <a:pt x="524" y="2305"/>
                  <a:pt x="409" y="2191"/>
                  <a:pt x="409" y="2051"/>
                </a:cubicBezTo>
                <a:lnTo>
                  <a:pt x="409" y="2051"/>
                </a:lnTo>
                <a:cubicBezTo>
                  <a:pt x="409" y="1910"/>
                  <a:pt x="524" y="1797"/>
                  <a:pt x="665" y="1797"/>
                </a:cubicBezTo>
                <a:lnTo>
                  <a:pt x="665" y="1797"/>
                </a:lnTo>
                <a:cubicBezTo>
                  <a:pt x="805" y="1797"/>
                  <a:pt x="919" y="1910"/>
                  <a:pt x="919" y="2051"/>
                </a:cubicBezTo>
                <a:lnTo>
                  <a:pt x="919" y="2051"/>
                </a:lnTo>
                <a:cubicBezTo>
                  <a:pt x="919" y="2191"/>
                  <a:pt x="805" y="2305"/>
                  <a:pt x="665" y="2305"/>
                </a:cubicBezTo>
                <a:close/>
                <a:moveTo>
                  <a:pt x="665" y="908"/>
                </a:moveTo>
                <a:lnTo>
                  <a:pt x="665" y="908"/>
                </a:lnTo>
                <a:cubicBezTo>
                  <a:pt x="524" y="908"/>
                  <a:pt x="409" y="795"/>
                  <a:pt x="409" y="654"/>
                </a:cubicBezTo>
                <a:lnTo>
                  <a:pt x="409" y="654"/>
                </a:lnTo>
                <a:cubicBezTo>
                  <a:pt x="409" y="514"/>
                  <a:pt x="524" y="399"/>
                  <a:pt x="665" y="399"/>
                </a:cubicBezTo>
                <a:lnTo>
                  <a:pt x="665" y="399"/>
                </a:lnTo>
                <a:cubicBezTo>
                  <a:pt x="805" y="399"/>
                  <a:pt x="919" y="514"/>
                  <a:pt x="919" y="654"/>
                </a:cubicBezTo>
                <a:lnTo>
                  <a:pt x="919" y="654"/>
                </a:lnTo>
                <a:cubicBezTo>
                  <a:pt x="919" y="795"/>
                  <a:pt x="805" y="908"/>
                  <a:pt x="665" y="908"/>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76" name="PlaceHolder 1"/>
          <p:cNvSpPr>
            <a:spLocks noGrp="1"/>
          </p:cNvSpPr>
          <p:nvPr>
            <p:ph type="title"/>
          </p:nvPr>
        </p:nvSpPr>
        <p:spPr>
          <a:xfrm>
            <a:off x="1302840" y="2079720"/>
            <a:ext cx="5067360" cy="1510920"/>
          </a:xfrm>
          <a:prstGeom prst="rect">
            <a:avLst/>
          </a:prstGeom>
          <a:noFill/>
          <a:ln w="0">
            <a:noFill/>
          </a:ln>
        </p:spPr>
        <p:txBody>
          <a:bodyPr lIns="91440" tIns="91440" rIns="91440" bIns="91440" anchor="b">
            <a:noAutofit/>
          </a:bodyPr>
          <a:lstStyle/>
          <a:p>
            <a:pPr indent="0">
              <a:buNone/>
            </a:pPr>
            <a:r>
              <a:rPr lang="fr-FR" sz="5000" b="0" strike="noStrike" spc="-1">
                <a:solidFill>
                  <a:schemeClr val="dk1"/>
                </a:solidFill>
                <a:latin typeface="Arial"/>
              </a:rPr>
              <a:t>Click to edit the title text format</a:t>
            </a:r>
          </a:p>
        </p:txBody>
      </p:sp>
      <p:sp>
        <p:nvSpPr>
          <p:cNvPr id="77" name="PlaceHolder 2"/>
          <p:cNvSpPr>
            <a:spLocks noGrp="1"/>
          </p:cNvSpPr>
          <p:nvPr>
            <p:ph type="title"/>
          </p:nvPr>
        </p:nvSpPr>
        <p:spPr>
          <a:xfrm>
            <a:off x="1302840" y="1013040"/>
            <a:ext cx="1177920" cy="915480"/>
          </a:xfrm>
          <a:prstGeom prst="rect">
            <a:avLst/>
          </a:prstGeom>
          <a:noFill/>
          <a:ln w="9360">
            <a:solidFill>
              <a:schemeClr val="dk1"/>
            </a:solidFill>
            <a:round/>
          </a:ln>
        </p:spPr>
        <p:txBody>
          <a:bodyPr lIns="91440" tIns="91440" rIns="91440" bIns="91440" anchor="ctr">
            <a:noAutofit/>
          </a:bodyPr>
          <a:lstStyle/>
          <a:p>
            <a:pPr indent="0">
              <a:lnSpc>
                <a:spcPct val="100000"/>
              </a:lnSpc>
              <a:buNone/>
            </a:pPr>
            <a:r>
              <a:rPr lang="fr-FR" sz="6000" b="1" strike="noStrike" spc="-1">
                <a:solidFill>
                  <a:schemeClr val="dk1"/>
                </a:solidFill>
                <a:latin typeface="Golos Text"/>
                <a:ea typeface="Golos Text"/>
              </a:rPr>
              <a:t>xx%</a:t>
            </a:r>
            <a:endParaRPr lang="fr-FR" sz="6000" b="0" strike="noStrike" spc="-1">
              <a:solidFill>
                <a:schemeClr val="dk1"/>
              </a:solidFill>
              <a:latin typeface="Arial"/>
            </a:endParaRPr>
          </a:p>
        </p:txBody>
      </p:sp>
      <p:sp>
        <p:nvSpPr>
          <p:cNvPr id="78"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9" name="Google Shape;168;p21"/>
          <p:cNvPicPr/>
          <p:nvPr/>
        </p:nvPicPr>
        <p:blipFill>
          <a:blip r:embed="rId3"/>
          <a:stretch/>
        </p:blipFill>
        <p:spPr>
          <a:xfrm>
            <a:off x="0" y="0"/>
            <a:ext cx="9143640" cy="5143320"/>
          </a:xfrm>
          <a:prstGeom prst="rect">
            <a:avLst/>
          </a:prstGeom>
          <a:ln w="0">
            <a:noFill/>
          </a:ln>
        </p:spPr>
      </p:pic>
      <p:grpSp>
        <p:nvGrpSpPr>
          <p:cNvPr id="80" name="Google Shape;169;p21"/>
          <p:cNvGrpSpPr/>
          <p:nvPr/>
        </p:nvGrpSpPr>
        <p:grpSpPr>
          <a:xfrm>
            <a:off x="-2228760" y="-1052280"/>
            <a:ext cx="13087440" cy="7525800"/>
            <a:chOff x="-2228760" y="-1052280"/>
            <a:chExt cx="13087440" cy="7525800"/>
          </a:xfrm>
        </p:grpSpPr>
        <p:sp>
          <p:nvSpPr>
            <p:cNvPr id="81" name="Google Shape;170;p21"/>
            <p:cNvSpPr/>
            <p:nvPr/>
          </p:nvSpPr>
          <p:spPr>
            <a:xfrm rot="1054800">
              <a:off x="8112600" y="-78300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82" name="Google Shape;171;p21"/>
            <p:cNvSpPr/>
            <p:nvPr/>
          </p:nvSpPr>
          <p:spPr>
            <a:xfrm rot="8530800">
              <a:off x="-991440" y="1668960"/>
              <a:ext cx="1946880" cy="4701240"/>
            </a:xfrm>
            <a:custGeom>
              <a:avLst/>
              <a:gdLst>
                <a:gd name="textAreaLeft" fmla="*/ 0 w 1946880"/>
                <a:gd name="textAreaRight" fmla="*/ 194724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83" name="Google Shape;172;p21"/>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8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85" name="PlaceHolder 2"/>
          <p:cNvSpPr>
            <a:spLocks noGrp="1"/>
          </p:cNvSpPr>
          <p:nvPr>
            <p:ph type="body"/>
          </p:nvPr>
        </p:nvSpPr>
        <p:spPr>
          <a:xfrm>
            <a:off x="939960" y="1215720"/>
            <a:ext cx="7483680" cy="99360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6" name="Google Shape;176;p22"/>
          <p:cNvPicPr/>
          <p:nvPr/>
        </p:nvPicPr>
        <p:blipFill>
          <a:blip r:embed="rId3"/>
          <a:stretch/>
        </p:blipFill>
        <p:spPr>
          <a:xfrm>
            <a:off x="0" y="0"/>
            <a:ext cx="9143640" cy="5143320"/>
          </a:xfrm>
          <a:prstGeom prst="rect">
            <a:avLst/>
          </a:prstGeom>
          <a:ln w="0">
            <a:noFill/>
          </a:ln>
        </p:spPr>
      </p:pic>
      <p:grpSp>
        <p:nvGrpSpPr>
          <p:cNvPr id="87" name="Google Shape;177;p22"/>
          <p:cNvGrpSpPr/>
          <p:nvPr/>
        </p:nvGrpSpPr>
        <p:grpSpPr>
          <a:xfrm>
            <a:off x="6675840" y="-1795320"/>
            <a:ext cx="4509360" cy="7443000"/>
            <a:chOff x="6675840" y="-1795320"/>
            <a:chExt cx="4509360" cy="7443000"/>
          </a:xfrm>
        </p:grpSpPr>
        <p:sp>
          <p:nvSpPr>
            <p:cNvPr id="88" name="Google Shape;178;p22"/>
            <p:cNvSpPr/>
            <p:nvPr/>
          </p:nvSpPr>
          <p:spPr>
            <a:xfrm rot="17719200">
              <a:off x="8041320" y="-17096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89" name="Google Shape;179;p22"/>
            <p:cNvSpPr/>
            <p:nvPr/>
          </p:nvSpPr>
          <p:spPr>
            <a:xfrm rot="4482600">
              <a:off x="7665120" y="228600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90" name="Google Shape;180;p22"/>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9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92" name="PlaceHolder 2"/>
          <p:cNvSpPr>
            <a:spLocks noGrp="1"/>
          </p:cNvSpPr>
          <p:nvPr>
            <p:ph type="body"/>
          </p:nvPr>
        </p:nvSpPr>
        <p:spPr>
          <a:xfrm>
            <a:off x="939960" y="1215720"/>
            <a:ext cx="7483680" cy="33879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
        <p:nvSpPr>
          <p:cNvPr id="93" name="Google Shape;183;p22"/>
          <p:cNvSpPr/>
          <p:nvPr/>
        </p:nvSpPr>
        <p:spPr>
          <a:xfrm rot="17358000" flipH="1">
            <a:off x="-318960" y="3661920"/>
            <a:ext cx="2141280" cy="3685680"/>
          </a:xfrm>
          <a:custGeom>
            <a:avLst/>
            <a:gdLst>
              <a:gd name="textAreaLeft" fmla="*/ 360 w 2141280"/>
              <a:gd name="textAreaRight" fmla="*/ 214200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4" name="Google Shape;185;p23"/>
          <p:cNvPicPr/>
          <p:nvPr/>
        </p:nvPicPr>
        <p:blipFill>
          <a:blip r:embed="rId3"/>
          <a:stretch/>
        </p:blipFill>
        <p:spPr>
          <a:xfrm>
            <a:off x="0" y="0"/>
            <a:ext cx="9143640" cy="5143320"/>
          </a:xfrm>
          <a:prstGeom prst="rect">
            <a:avLst/>
          </a:prstGeom>
          <a:ln w="0">
            <a:noFill/>
          </a:ln>
        </p:spPr>
      </p:pic>
      <p:grpSp>
        <p:nvGrpSpPr>
          <p:cNvPr id="95" name="Google Shape;186;p23"/>
          <p:cNvGrpSpPr/>
          <p:nvPr/>
        </p:nvGrpSpPr>
        <p:grpSpPr>
          <a:xfrm>
            <a:off x="-1185840" y="-842400"/>
            <a:ext cx="12131640" cy="5512680"/>
            <a:chOff x="-1185840" y="-842400"/>
            <a:chExt cx="12131640" cy="5512680"/>
          </a:xfrm>
        </p:grpSpPr>
        <p:sp>
          <p:nvSpPr>
            <p:cNvPr id="96" name="Google Shape;187;p23"/>
            <p:cNvSpPr/>
            <p:nvPr/>
          </p:nvSpPr>
          <p:spPr>
            <a:xfrm rot="1207800">
              <a:off x="8235360" y="72828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97" name="Google Shape;188;p23"/>
            <p:cNvSpPr/>
            <p:nvPr/>
          </p:nvSpPr>
          <p:spPr>
            <a:xfrm rot="416400" flipH="1">
              <a:off x="-908640" y="-7419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98" name="Google Shape;189;p23"/>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9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00" name="Google Shape;196;p24"/>
          <p:cNvPicPr/>
          <p:nvPr/>
        </p:nvPicPr>
        <p:blipFill>
          <a:blip r:embed="rId3"/>
          <a:stretch/>
        </p:blipFill>
        <p:spPr>
          <a:xfrm>
            <a:off x="0" y="0"/>
            <a:ext cx="9143640" cy="5143320"/>
          </a:xfrm>
          <a:prstGeom prst="rect">
            <a:avLst/>
          </a:prstGeom>
          <a:ln w="0">
            <a:noFill/>
          </a:ln>
        </p:spPr>
      </p:pic>
      <p:grpSp>
        <p:nvGrpSpPr>
          <p:cNvPr id="101" name="Google Shape;197;p24"/>
          <p:cNvGrpSpPr/>
          <p:nvPr/>
        </p:nvGrpSpPr>
        <p:grpSpPr>
          <a:xfrm>
            <a:off x="6675840" y="-1795320"/>
            <a:ext cx="4509360" cy="7443000"/>
            <a:chOff x="6675840" y="-1795320"/>
            <a:chExt cx="4509360" cy="7443000"/>
          </a:xfrm>
        </p:grpSpPr>
        <p:sp>
          <p:nvSpPr>
            <p:cNvPr id="102" name="Google Shape;198;p24"/>
            <p:cNvSpPr/>
            <p:nvPr/>
          </p:nvSpPr>
          <p:spPr>
            <a:xfrm rot="17719200">
              <a:off x="8041320" y="-17096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103" name="Google Shape;199;p24"/>
            <p:cNvSpPr/>
            <p:nvPr/>
          </p:nvSpPr>
          <p:spPr>
            <a:xfrm rot="4482600">
              <a:off x="7665120" y="228600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04" name="Google Shape;200;p24"/>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0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06" name="Google Shape;205;p25"/>
          <p:cNvPicPr/>
          <p:nvPr/>
        </p:nvPicPr>
        <p:blipFill>
          <a:blip r:embed="rId3"/>
          <a:stretch/>
        </p:blipFill>
        <p:spPr>
          <a:xfrm>
            <a:off x="0" y="0"/>
            <a:ext cx="9143640" cy="5143320"/>
          </a:xfrm>
          <a:prstGeom prst="rect">
            <a:avLst/>
          </a:prstGeom>
          <a:ln w="0">
            <a:noFill/>
          </a:ln>
        </p:spPr>
      </p:pic>
      <p:grpSp>
        <p:nvGrpSpPr>
          <p:cNvPr id="107" name="Google Shape;206;p25"/>
          <p:cNvGrpSpPr/>
          <p:nvPr/>
        </p:nvGrpSpPr>
        <p:grpSpPr>
          <a:xfrm>
            <a:off x="-2404080" y="-1131840"/>
            <a:ext cx="13250880" cy="5045040"/>
            <a:chOff x="-2404080" y="-1131840"/>
            <a:chExt cx="13250880" cy="5045040"/>
          </a:xfrm>
        </p:grpSpPr>
        <p:sp>
          <p:nvSpPr>
            <p:cNvPr id="108" name="Google Shape;207;p25"/>
            <p:cNvSpPr/>
            <p:nvPr/>
          </p:nvSpPr>
          <p:spPr>
            <a:xfrm rot="11855400">
              <a:off x="-1954800" y="-4514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09" name="Google Shape;208;p25"/>
            <p:cNvSpPr/>
            <p:nvPr/>
          </p:nvSpPr>
          <p:spPr>
            <a:xfrm rot="20700000">
              <a:off x="8324280" y="-959760"/>
              <a:ext cx="1946880" cy="4701240"/>
            </a:xfrm>
            <a:custGeom>
              <a:avLst/>
              <a:gdLst>
                <a:gd name="textAreaLeft" fmla="*/ 0 w 1946880"/>
                <a:gd name="textAreaRight" fmla="*/ 194724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110" name="Google Shape;209;p25"/>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1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2" name="Google Shape;218;p26"/>
          <p:cNvPicPr/>
          <p:nvPr/>
        </p:nvPicPr>
        <p:blipFill>
          <a:blip r:embed="rId3"/>
          <a:stretch/>
        </p:blipFill>
        <p:spPr>
          <a:xfrm>
            <a:off x="0" y="0"/>
            <a:ext cx="9143640" cy="5143320"/>
          </a:xfrm>
          <a:prstGeom prst="rect">
            <a:avLst/>
          </a:prstGeom>
          <a:ln w="0">
            <a:noFill/>
          </a:ln>
        </p:spPr>
      </p:pic>
      <p:grpSp>
        <p:nvGrpSpPr>
          <p:cNvPr id="113" name="Google Shape;219;p26"/>
          <p:cNvGrpSpPr/>
          <p:nvPr/>
        </p:nvGrpSpPr>
        <p:grpSpPr>
          <a:xfrm>
            <a:off x="-1495800" y="-1795320"/>
            <a:ext cx="4510080" cy="7443720"/>
            <a:chOff x="-1495800" y="-1795320"/>
            <a:chExt cx="4510080" cy="7443720"/>
          </a:xfrm>
        </p:grpSpPr>
        <p:sp>
          <p:nvSpPr>
            <p:cNvPr id="114" name="Google Shape;220;p26"/>
            <p:cNvSpPr/>
            <p:nvPr/>
          </p:nvSpPr>
          <p:spPr>
            <a:xfrm rot="3880800" flipH="1">
              <a:off x="-648720" y="-1709640"/>
              <a:ext cx="2296800" cy="3328200"/>
            </a:xfrm>
            <a:custGeom>
              <a:avLst/>
              <a:gdLst>
                <a:gd name="textAreaLeft" fmla="*/ 360 w 2296800"/>
                <a:gd name="textAreaRight" fmla="*/ 2297520 w 2296800"/>
                <a:gd name="textAreaTop" fmla="*/ 0 h 3328200"/>
                <a:gd name="textAreaBottom" fmla="*/ 3328560 h 332820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115" name="Google Shape;221;p26"/>
            <p:cNvSpPr/>
            <p:nvPr/>
          </p:nvSpPr>
          <p:spPr>
            <a:xfrm rot="17117400" flipH="1">
              <a:off x="-116640" y="2286360"/>
              <a:ext cx="2141280" cy="3685680"/>
            </a:xfrm>
            <a:custGeom>
              <a:avLst/>
              <a:gdLst>
                <a:gd name="textAreaLeft" fmla="*/ 360 w 2141280"/>
                <a:gd name="textAreaRight" fmla="*/ 214200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16" name="Google Shape;222;p26"/>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1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8" name="Google Shape;233;p27"/>
          <p:cNvPicPr/>
          <p:nvPr/>
        </p:nvPicPr>
        <p:blipFill>
          <a:blip r:embed="rId3"/>
          <a:stretch/>
        </p:blipFill>
        <p:spPr>
          <a:xfrm>
            <a:off x="0" y="0"/>
            <a:ext cx="9143640" cy="5143320"/>
          </a:xfrm>
          <a:prstGeom prst="rect">
            <a:avLst/>
          </a:prstGeom>
          <a:ln w="0">
            <a:noFill/>
          </a:ln>
        </p:spPr>
      </p:pic>
      <p:grpSp>
        <p:nvGrpSpPr>
          <p:cNvPr id="119" name="Google Shape;234;p27"/>
          <p:cNvGrpSpPr/>
          <p:nvPr/>
        </p:nvGrpSpPr>
        <p:grpSpPr>
          <a:xfrm>
            <a:off x="-1936440" y="-1795320"/>
            <a:ext cx="13121640" cy="4505400"/>
            <a:chOff x="-1936440" y="-1795320"/>
            <a:chExt cx="13121640" cy="4505400"/>
          </a:xfrm>
        </p:grpSpPr>
        <p:sp>
          <p:nvSpPr>
            <p:cNvPr id="120" name="Google Shape;235;p27"/>
            <p:cNvSpPr/>
            <p:nvPr/>
          </p:nvSpPr>
          <p:spPr>
            <a:xfrm rot="1287600">
              <a:off x="-1335960" y="-123912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21" name="Google Shape;236;p27"/>
            <p:cNvSpPr/>
            <p:nvPr/>
          </p:nvSpPr>
          <p:spPr>
            <a:xfrm rot="17719200">
              <a:off x="8041320" y="-17096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22" name="Google Shape;237;p27"/>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23"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124" name="Google Shape;251;p27"/>
          <p:cNvSpPr/>
          <p:nvPr/>
        </p:nvSpPr>
        <p:spPr>
          <a:xfrm rot="4500000">
            <a:off x="2211480" y="416628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Google Shape;79;p11"/>
          <p:cNvPicPr/>
          <p:nvPr/>
        </p:nvPicPr>
        <p:blipFill>
          <a:blip r:embed="rId3"/>
          <a:stretch/>
        </p:blipFill>
        <p:spPr>
          <a:xfrm>
            <a:off x="0" y="0"/>
            <a:ext cx="9143640" cy="5143320"/>
          </a:xfrm>
          <a:prstGeom prst="rect">
            <a:avLst/>
          </a:prstGeom>
          <a:ln w="0">
            <a:noFill/>
          </a:ln>
        </p:spPr>
      </p:pic>
      <p:grpSp>
        <p:nvGrpSpPr>
          <p:cNvPr id="10" name="Google Shape;80;p11"/>
          <p:cNvGrpSpPr/>
          <p:nvPr/>
        </p:nvGrpSpPr>
        <p:grpSpPr>
          <a:xfrm>
            <a:off x="-1317600" y="-1323720"/>
            <a:ext cx="13030560" cy="7543800"/>
            <a:chOff x="-1317600" y="-1323720"/>
            <a:chExt cx="13030560" cy="7543800"/>
          </a:xfrm>
        </p:grpSpPr>
        <p:sp>
          <p:nvSpPr>
            <p:cNvPr id="11" name="Google Shape;81;p11"/>
            <p:cNvSpPr/>
            <p:nvPr/>
          </p:nvSpPr>
          <p:spPr>
            <a:xfrm rot="5895600" flipH="1">
              <a:off x="-653400" y="-1612440"/>
              <a:ext cx="2296800" cy="3328920"/>
            </a:xfrm>
            <a:custGeom>
              <a:avLst/>
              <a:gdLst>
                <a:gd name="textAreaLeft" fmla="*/ 360 w 2296800"/>
                <a:gd name="textAreaRight" fmla="*/ 2297520 w 2296800"/>
                <a:gd name="textAreaTop" fmla="*/ 0 h 3328920"/>
                <a:gd name="textAreaBottom" fmla="*/ 3329280 h 332892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2" name="Google Shape;82;p11"/>
            <p:cNvSpPr/>
            <p:nvPr/>
          </p:nvSpPr>
          <p:spPr>
            <a:xfrm rot="4123800">
              <a:off x="8195760" y="2109240"/>
              <a:ext cx="1946880" cy="4701240"/>
            </a:xfrm>
            <a:custGeom>
              <a:avLst/>
              <a:gdLst>
                <a:gd name="textAreaLeft" fmla="*/ 0 w 1946880"/>
                <a:gd name="textAreaRight" fmla="*/ 194724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3" name="Google Shape;83;p11"/>
          <p:cNvSpPr/>
          <p:nvPr/>
        </p:nvSpPr>
        <p:spPr>
          <a:xfrm>
            <a:off x="713520" y="522000"/>
            <a:ext cx="7717320" cy="4091040"/>
          </a:xfrm>
          <a:custGeom>
            <a:avLst/>
            <a:gdLst>
              <a:gd name="textAreaLeft" fmla="*/ 0 w 7717320"/>
              <a:gd name="textAreaRight" fmla="*/ 7717680 w 7717320"/>
              <a:gd name="textAreaTop" fmla="*/ 0 h 4091040"/>
              <a:gd name="textAreaBottom" fmla="*/ 4091400 h 4091040"/>
            </a:gdLst>
            <a:ahLst/>
            <a:cxnLst/>
            <a:rect l="textAreaLeft" t="textAreaTop" r="textAreaRight" b="textAreaBottom"/>
            <a:pathLst>
              <a:path w="23547" h="12485">
                <a:moveTo>
                  <a:pt x="22871" y="0"/>
                </a:moveTo>
                <a:lnTo>
                  <a:pt x="0" y="0"/>
                </a:lnTo>
                <a:lnTo>
                  <a:pt x="0" y="12484"/>
                </a:lnTo>
                <a:lnTo>
                  <a:pt x="22871" y="12484"/>
                </a:lnTo>
                <a:lnTo>
                  <a:pt x="22871" y="12484"/>
                </a:lnTo>
                <a:cubicBezTo>
                  <a:pt x="23244" y="12484"/>
                  <a:pt x="23546" y="12182"/>
                  <a:pt x="23546" y="11809"/>
                </a:cubicBezTo>
                <a:lnTo>
                  <a:pt x="23546" y="676"/>
                </a:lnTo>
                <a:lnTo>
                  <a:pt x="23546" y="676"/>
                </a:lnTo>
                <a:cubicBezTo>
                  <a:pt x="23546" y="302"/>
                  <a:pt x="23244" y="0"/>
                  <a:pt x="22871" y="0"/>
                </a:cubicBezTo>
                <a:close/>
                <a:moveTo>
                  <a:pt x="665" y="12085"/>
                </a:moveTo>
                <a:lnTo>
                  <a:pt x="665" y="12085"/>
                </a:lnTo>
                <a:cubicBezTo>
                  <a:pt x="524" y="12085"/>
                  <a:pt x="409" y="11971"/>
                  <a:pt x="409" y="11831"/>
                </a:cubicBezTo>
                <a:lnTo>
                  <a:pt x="409" y="11831"/>
                </a:lnTo>
                <a:cubicBezTo>
                  <a:pt x="409" y="11690"/>
                  <a:pt x="524" y="11577"/>
                  <a:pt x="665" y="11577"/>
                </a:cubicBezTo>
                <a:lnTo>
                  <a:pt x="665" y="11577"/>
                </a:lnTo>
                <a:cubicBezTo>
                  <a:pt x="805" y="11577"/>
                  <a:pt x="919" y="11690"/>
                  <a:pt x="919" y="11831"/>
                </a:cubicBezTo>
                <a:lnTo>
                  <a:pt x="919" y="11831"/>
                </a:lnTo>
                <a:cubicBezTo>
                  <a:pt x="919" y="11971"/>
                  <a:pt x="805" y="12085"/>
                  <a:pt x="665" y="12085"/>
                </a:cubicBezTo>
                <a:close/>
                <a:moveTo>
                  <a:pt x="665" y="10687"/>
                </a:moveTo>
                <a:lnTo>
                  <a:pt x="665" y="10687"/>
                </a:lnTo>
                <a:cubicBezTo>
                  <a:pt x="524" y="10687"/>
                  <a:pt x="409" y="10575"/>
                  <a:pt x="409" y="10433"/>
                </a:cubicBezTo>
                <a:lnTo>
                  <a:pt x="409" y="10433"/>
                </a:lnTo>
                <a:cubicBezTo>
                  <a:pt x="409" y="10293"/>
                  <a:pt x="524" y="10179"/>
                  <a:pt x="665" y="10179"/>
                </a:cubicBezTo>
                <a:lnTo>
                  <a:pt x="665" y="10179"/>
                </a:lnTo>
                <a:cubicBezTo>
                  <a:pt x="805" y="10179"/>
                  <a:pt x="919" y="10293"/>
                  <a:pt x="919" y="10433"/>
                </a:cubicBezTo>
                <a:lnTo>
                  <a:pt x="919" y="10433"/>
                </a:lnTo>
                <a:cubicBezTo>
                  <a:pt x="919" y="10575"/>
                  <a:pt x="805" y="10687"/>
                  <a:pt x="665" y="10687"/>
                </a:cubicBezTo>
                <a:close/>
                <a:moveTo>
                  <a:pt x="665" y="9291"/>
                </a:moveTo>
                <a:lnTo>
                  <a:pt x="665" y="9291"/>
                </a:lnTo>
                <a:cubicBezTo>
                  <a:pt x="524" y="9291"/>
                  <a:pt x="409" y="9177"/>
                  <a:pt x="409" y="9036"/>
                </a:cubicBezTo>
                <a:lnTo>
                  <a:pt x="409" y="9036"/>
                </a:lnTo>
                <a:cubicBezTo>
                  <a:pt x="409" y="8896"/>
                  <a:pt x="524" y="8782"/>
                  <a:pt x="665" y="8782"/>
                </a:cubicBezTo>
                <a:lnTo>
                  <a:pt x="665" y="8782"/>
                </a:lnTo>
                <a:cubicBezTo>
                  <a:pt x="805" y="8782"/>
                  <a:pt x="919" y="8896"/>
                  <a:pt x="919" y="9036"/>
                </a:cubicBezTo>
                <a:lnTo>
                  <a:pt x="919" y="9036"/>
                </a:lnTo>
                <a:cubicBezTo>
                  <a:pt x="919" y="9177"/>
                  <a:pt x="805" y="9291"/>
                  <a:pt x="665" y="9291"/>
                </a:cubicBezTo>
                <a:close/>
                <a:moveTo>
                  <a:pt x="665" y="7894"/>
                </a:moveTo>
                <a:lnTo>
                  <a:pt x="665" y="7894"/>
                </a:lnTo>
                <a:cubicBezTo>
                  <a:pt x="524" y="7894"/>
                  <a:pt x="409" y="7779"/>
                  <a:pt x="409" y="7639"/>
                </a:cubicBezTo>
                <a:lnTo>
                  <a:pt x="409" y="7639"/>
                </a:lnTo>
                <a:cubicBezTo>
                  <a:pt x="409" y="7498"/>
                  <a:pt x="524" y="7384"/>
                  <a:pt x="665" y="7384"/>
                </a:cubicBezTo>
                <a:lnTo>
                  <a:pt x="665" y="7384"/>
                </a:lnTo>
                <a:cubicBezTo>
                  <a:pt x="805" y="7384"/>
                  <a:pt x="919" y="7498"/>
                  <a:pt x="919" y="7639"/>
                </a:cubicBezTo>
                <a:lnTo>
                  <a:pt x="919" y="7639"/>
                </a:lnTo>
                <a:cubicBezTo>
                  <a:pt x="919" y="7779"/>
                  <a:pt x="805" y="7894"/>
                  <a:pt x="665" y="7894"/>
                </a:cubicBezTo>
                <a:close/>
                <a:moveTo>
                  <a:pt x="665" y="6496"/>
                </a:moveTo>
                <a:lnTo>
                  <a:pt x="665" y="6496"/>
                </a:lnTo>
                <a:cubicBezTo>
                  <a:pt x="524" y="6496"/>
                  <a:pt x="409" y="6383"/>
                  <a:pt x="409" y="6243"/>
                </a:cubicBezTo>
                <a:lnTo>
                  <a:pt x="409" y="6243"/>
                </a:lnTo>
                <a:cubicBezTo>
                  <a:pt x="409" y="6101"/>
                  <a:pt x="524" y="5988"/>
                  <a:pt x="665" y="5988"/>
                </a:cubicBezTo>
                <a:lnTo>
                  <a:pt x="665" y="5988"/>
                </a:lnTo>
                <a:cubicBezTo>
                  <a:pt x="805" y="5988"/>
                  <a:pt x="919" y="6101"/>
                  <a:pt x="919" y="6243"/>
                </a:cubicBezTo>
                <a:lnTo>
                  <a:pt x="919" y="6243"/>
                </a:lnTo>
                <a:cubicBezTo>
                  <a:pt x="919" y="6383"/>
                  <a:pt x="805" y="6496"/>
                  <a:pt x="665" y="6496"/>
                </a:cubicBezTo>
                <a:close/>
                <a:moveTo>
                  <a:pt x="665" y="5100"/>
                </a:moveTo>
                <a:lnTo>
                  <a:pt x="665" y="5100"/>
                </a:lnTo>
                <a:cubicBezTo>
                  <a:pt x="524" y="5100"/>
                  <a:pt x="409" y="4986"/>
                  <a:pt x="409" y="4845"/>
                </a:cubicBezTo>
                <a:lnTo>
                  <a:pt x="409" y="4845"/>
                </a:lnTo>
                <a:cubicBezTo>
                  <a:pt x="409" y="4705"/>
                  <a:pt x="524" y="4591"/>
                  <a:pt x="665" y="4591"/>
                </a:cubicBezTo>
                <a:lnTo>
                  <a:pt x="665" y="4591"/>
                </a:lnTo>
                <a:cubicBezTo>
                  <a:pt x="805" y="4591"/>
                  <a:pt x="919" y="4705"/>
                  <a:pt x="919" y="4845"/>
                </a:cubicBezTo>
                <a:lnTo>
                  <a:pt x="919" y="4845"/>
                </a:lnTo>
                <a:cubicBezTo>
                  <a:pt x="919" y="4986"/>
                  <a:pt x="805" y="5100"/>
                  <a:pt x="665" y="5100"/>
                </a:cubicBezTo>
                <a:close/>
                <a:moveTo>
                  <a:pt x="665" y="3703"/>
                </a:moveTo>
                <a:lnTo>
                  <a:pt x="665" y="3703"/>
                </a:lnTo>
                <a:cubicBezTo>
                  <a:pt x="524" y="3703"/>
                  <a:pt x="409" y="3589"/>
                  <a:pt x="409" y="3449"/>
                </a:cubicBezTo>
                <a:lnTo>
                  <a:pt x="409" y="3449"/>
                </a:lnTo>
                <a:cubicBezTo>
                  <a:pt x="409" y="3307"/>
                  <a:pt x="524" y="3193"/>
                  <a:pt x="665" y="3193"/>
                </a:cubicBezTo>
                <a:lnTo>
                  <a:pt x="665" y="3193"/>
                </a:lnTo>
                <a:cubicBezTo>
                  <a:pt x="805" y="3193"/>
                  <a:pt x="919" y="3307"/>
                  <a:pt x="919" y="3449"/>
                </a:cubicBezTo>
                <a:lnTo>
                  <a:pt x="919" y="3449"/>
                </a:lnTo>
                <a:cubicBezTo>
                  <a:pt x="919" y="3589"/>
                  <a:pt x="805" y="3703"/>
                  <a:pt x="665" y="3703"/>
                </a:cubicBezTo>
                <a:close/>
                <a:moveTo>
                  <a:pt x="665" y="2305"/>
                </a:moveTo>
                <a:lnTo>
                  <a:pt x="665" y="2305"/>
                </a:lnTo>
                <a:cubicBezTo>
                  <a:pt x="524" y="2305"/>
                  <a:pt x="409" y="2191"/>
                  <a:pt x="409" y="2051"/>
                </a:cubicBezTo>
                <a:lnTo>
                  <a:pt x="409" y="2051"/>
                </a:lnTo>
                <a:cubicBezTo>
                  <a:pt x="409" y="1910"/>
                  <a:pt x="524" y="1797"/>
                  <a:pt x="665" y="1797"/>
                </a:cubicBezTo>
                <a:lnTo>
                  <a:pt x="665" y="1797"/>
                </a:lnTo>
                <a:cubicBezTo>
                  <a:pt x="805" y="1797"/>
                  <a:pt x="919" y="1910"/>
                  <a:pt x="919" y="2051"/>
                </a:cubicBezTo>
                <a:lnTo>
                  <a:pt x="919" y="2051"/>
                </a:lnTo>
                <a:cubicBezTo>
                  <a:pt x="919" y="2191"/>
                  <a:pt x="805" y="2305"/>
                  <a:pt x="665" y="2305"/>
                </a:cubicBezTo>
                <a:close/>
                <a:moveTo>
                  <a:pt x="665" y="908"/>
                </a:moveTo>
                <a:lnTo>
                  <a:pt x="665" y="908"/>
                </a:lnTo>
                <a:cubicBezTo>
                  <a:pt x="524" y="908"/>
                  <a:pt x="409" y="795"/>
                  <a:pt x="409" y="654"/>
                </a:cubicBezTo>
                <a:lnTo>
                  <a:pt x="409" y="654"/>
                </a:lnTo>
                <a:cubicBezTo>
                  <a:pt x="409" y="514"/>
                  <a:pt x="524" y="399"/>
                  <a:pt x="665" y="399"/>
                </a:cubicBezTo>
                <a:lnTo>
                  <a:pt x="665" y="399"/>
                </a:lnTo>
                <a:cubicBezTo>
                  <a:pt x="805" y="399"/>
                  <a:pt x="919" y="514"/>
                  <a:pt x="919" y="654"/>
                </a:cubicBezTo>
                <a:lnTo>
                  <a:pt x="919" y="654"/>
                </a:lnTo>
                <a:cubicBezTo>
                  <a:pt x="919" y="795"/>
                  <a:pt x="805" y="908"/>
                  <a:pt x="665" y="908"/>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4" name="PlaceHolder 1"/>
          <p:cNvSpPr>
            <a:spLocks noGrp="1"/>
          </p:cNvSpPr>
          <p:nvPr>
            <p:ph type="title"/>
          </p:nvPr>
        </p:nvSpPr>
        <p:spPr>
          <a:xfrm>
            <a:off x="1724400" y="1734480"/>
            <a:ext cx="5694840" cy="1071720"/>
          </a:xfrm>
          <a:prstGeom prst="rect">
            <a:avLst/>
          </a:prstGeom>
          <a:noFill/>
          <a:ln w="9360">
            <a:solidFill>
              <a:schemeClr val="dk1"/>
            </a:solidFill>
            <a:round/>
          </a:ln>
        </p:spPr>
        <p:txBody>
          <a:bodyPr lIns="91440" tIns="91440" rIns="91440" bIns="91440" anchor="b">
            <a:noAutofit/>
          </a:bodyPr>
          <a:lstStyle/>
          <a:p>
            <a:pPr indent="0" algn="ctr">
              <a:lnSpc>
                <a:spcPct val="100000"/>
              </a:lnSpc>
              <a:buNone/>
            </a:pPr>
            <a:r>
              <a:rPr lang="fr-FR" sz="6000" b="1" strike="noStrike" spc="-1">
                <a:solidFill>
                  <a:schemeClr val="dk1"/>
                </a:solidFill>
                <a:latin typeface="Golos Text"/>
                <a:ea typeface="Golos Text"/>
              </a:rPr>
              <a:t>xx%</a:t>
            </a:r>
            <a:endParaRPr lang="fr-FR" sz="6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5" name="Google Shape;253;p28"/>
          <p:cNvPicPr/>
          <p:nvPr/>
        </p:nvPicPr>
        <p:blipFill>
          <a:blip r:embed="rId3"/>
          <a:stretch/>
        </p:blipFill>
        <p:spPr>
          <a:xfrm>
            <a:off x="0" y="0"/>
            <a:ext cx="9143640" cy="5143320"/>
          </a:xfrm>
          <a:prstGeom prst="rect">
            <a:avLst/>
          </a:prstGeom>
          <a:ln w="0">
            <a:noFill/>
          </a:ln>
        </p:spPr>
      </p:pic>
      <p:grpSp>
        <p:nvGrpSpPr>
          <p:cNvPr id="126" name="Google Shape;254;p28"/>
          <p:cNvGrpSpPr/>
          <p:nvPr/>
        </p:nvGrpSpPr>
        <p:grpSpPr>
          <a:xfrm>
            <a:off x="-2733480" y="-1653120"/>
            <a:ext cx="5087160" cy="7841160"/>
            <a:chOff x="-2733480" y="-1653120"/>
            <a:chExt cx="5087160" cy="7841160"/>
          </a:xfrm>
        </p:grpSpPr>
        <p:sp>
          <p:nvSpPr>
            <p:cNvPr id="127" name="Google Shape;255;p28"/>
            <p:cNvSpPr/>
            <p:nvPr/>
          </p:nvSpPr>
          <p:spPr>
            <a:xfrm rot="17476200" flipH="1">
              <a:off x="-1163520" y="2077200"/>
              <a:ext cx="1946880" cy="4701240"/>
            </a:xfrm>
            <a:custGeom>
              <a:avLst/>
              <a:gdLst>
                <a:gd name="textAreaLeft" fmla="*/ -360 w 1946880"/>
                <a:gd name="textAreaRight" fmla="*/ 194688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28" name="Google Shape;256;p28"/>
            <p:cNvSpPr/>
            <p:nvPr/>
          </p:nvSpPr>
          <p:spPr>
            <a:xfrm rot="8655000">
              <a:off x="-1363320" y="-12956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129" name="Google Shape;257;p28"/>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30" name="PlaceHolder 1"/>
          <p:cNvSpPr>
            <a:spLocks noGrp="1"/>
          </p:cNvSpPr>
          <p:nvPr>
            <p:ph type="title"/>
          </p:nvPr>
        </p:nvSpPr>
        <p:spPr>
          <a:xfrm>
            <a:off x="2223720" y="638280"/>
            <a:ext cx="4696560" cy="768600"/>
          </a:xfrm>
          <a:prstGeom prst="rect">
            <a:avLst/>
          </a:prstGeom>
          <a:noFill/>
          <a:ln w="9360">
            <a:solidFill>
              <a:schemeClr val="dk1"/>
            </a:solidFill>
            <a:round/>
          </a:ln>
        </p:spPr>
        <p:txBody>
          <a:bodyPr lIns="91440" tIns="91440" rIns="91440" bIns="91440" anchor="b">
            <a:noAutofit/>
          </a:bodyPr>
          <a:lstStyle/>
          <a:p>
            <a:pPr indent="0" algn="ctr">
              <a:lnSpc>
                <a:spcPct val="100000"/>
              </a:lnSpc>
              <a:buNone/>
            </a:pPr>
            <a:r>
              <a:rPr lang="fr-FR" sz="4500" b="1" strike="noStrike" spc="-1">
                <a:solidFill>
                  <a:schemeClr val="dk1"/>
                </a:solidFill>
                <a:latin typeface="Golos Text"/>
                <a:ea typeface="Golos Text"/>
              </a:rPr>
              <a:t>xx%</a:t>
            </a:r>
            <a:endParaRPr lang="fr-FR" sz="4500" b="0" strike="noStrike" spc="-1">
              <a:solidFill>
                <a:schemeClr val="dk1"/>
              </a:solidFill>
              <a:latin typeface="Arial"/>
            </a:endParaRPr>
          </a:p>
        </p:txBody>
      </p:sp>
      <p:sp>
        <p:nvSpPr>
          <p:cNvPr id="131" name="PlaceHolder 2"/>
          <p:cNvSpPr>
            <a:spLocks noGrp="1"/>
          </p:cNvSpPr>
          <p:nvPr>
            <p:ph type="title"/>
          </p:nvPr>
        </p:nvSpPr>
        <p:spPr>
          <a:xfrm>
            <a:off x="2223720" y="1990440"/>
            <a:ext cx="4696560" cy="768600"/>
          </a:xfrm>
          <a:prstGeom prst="rect">
            <a:avLst/>
          </a:prstGeom>
          <a:noFill/>
          <a:ln w="9360">
            <a:solidFill>
              <a:schemeClr val="dk1"/>
            </a:solidFill>
            <a:round/>
          </a:ln>
        </p:spPr>
        <p:txBody>
          <a:bodyPr lIns="91440" tIns="91440" rIns="91440" bIns="91440" anchor="b">
            <a:noAutofit/>
          </a:bodyPr>
          <a:lstStyle/>
          <a:p>
            <a:pPr indent="0" algn="ctr">
              <a:lnSpc>
                <a:spcPct val="100000"/>
              </a:lnSpc>
              <a:buNone/>
            </a:pPr>
            <a:r>
              <a:rPr lang="fr-FR" sz="4500" b="1" strike="noStrike" spc="-1">
                <a:solidFill>
                  <a:schemeClr val="dk1"/>
                </a:solidFill>
                <a:latin typeface="Golos Text"/>
                <a:ea typeface="Golos Text"/>
              </a:rPr>
              <a:t>xx%</a:t>
            </a:r>
            <a:endParaRPr lang="fr-FR" sz="4500" b="0" strike="noStrike" spc="-1">
              <a:solidFill>
                <a:schemeClr val="dk1"/>
              </a:solidFill>
              <a:latin typeface="Arial"/>
            </a:endParaRPr>
          </a:p>
        </p:txBody>
      </p:sp>
      <p:sp>
        <p:nvSpPr>
          <p:cNvPr id="132" name="PlaceHolder 3"/>
          <p:cNvSpPr>
            <a:spLocks noGrp="1"/>
          </p:cNvSpPr>
          <p:nvPr>
            <p:ph type="title"/>
          </p:nvPr>
        </p:nvSpPr>
        <p:spPr>
          <a:xfrm>
            <a:off x="2223720" y="3342960"/>
            <a:ext cx="4696560" cy="768600"/>
          </a:xfrm>
          <a:prstGeom prst="rect">
            <a:avLst/>
          </a:prstGeom>
          <a:noFill/>
          <a:ln w="9360">
            <a:solidFill>
              <a:schemeClr val="dk1"/>
            </a:solidFill>
            <a:round/>
          </a:ln>
        </p:spPr>
        <p:txBody>
          <a:bodyPr lIns="91440" tIns="91440" rIns="91440" bIns="91440" anchor="b">
            <a:noAutofit/>
          </a:bodyPr>
          <a:lstStyle/>
          <a:p>
            <a:pPr indent="0" algn="ctr">
              <a:lnSpc>
                <a:spcPct val="100000"/>
              </a:lnSpc>
              <a:buNone/>
            </a:pPr>
            <a:r>
              <a:rPr lang="fr-FR" sz="4500" b="1" strike="noStrike" spc="-1">
                <a:solidFill>
                  <a:schemeClr val="dk1"/>
                </a:solidFill>
                <a:latin typeface="Golos Text"/>
                <a:ea typeface="Golos Text"/>
              </a:rPr>
              <a:t>xx%</a:t>
            </a:r>
            <a:endParaRPr lang="fr-FR" sz="45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41" name="Google Shape;274;p30"/>
          <p:cNvPicPr/>
          <p:nvPr/>
        </p:nvPicPr>
        <p:blipFill>
          <a:blip r:embed="rId3"/>
          <a:stretch/>
        </p:blipFill>
        <p:spPr>
          <a:xfrm>
            <a:off x="0" y="0"/>
            <a:ext cx="9143640" cy="5143320"/>
          </a:xfrm>
          <a:prstGeom prst="rect">
            <a:avLst/>
          </a:prstGeom>
          <a:ln w="0">
            <a:noFill/>
          </a:ln>
        </p:spPr>
      </p:pic>
      <p:grpSp>
        <p:nvGrpSpPr>
          <p:cNvPr id="142" name="Google Shape;275;p30"/>
          <p:cNvGrpSpPr/>
          <p:nvPr/>
        </p:nvGrpSpPr>
        <p:grpSpPr>
          <a:xfrm>
            <a:off x="-2119680" y="-944640"/>
            <a:ext cx="12297240" cy="5443560"/>
            <a:chOff x="-2119680" y="-944640"/>
            <a:chExt cx="12297240" cy="5443560"/>
          </a:xfrm>
        </p:grpSpPr>
        <p:sp>
          <p:nvSpPr>
            <p:cNvPr id="143" name="Google Shape;276;p30"/>
            <p:cNvSpPr/>
            <p:nvPr/>
          </p:nvSpPr>
          <p:spPr>
            <a:xfrm rot="8655000">
              <a:off x="-1363320" y="81252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44" name="Google Shape;277;p30"/>
            <p:cNvSpPr/>
            <p:nvPr/>
          </p:nvSpPr>
          <p:spPr>
            <a:xfrm rot="1287600">
              <a:off x="7436160" y="-68040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45" name="Google Shape;278;p30"/>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46" name="Google Shape;279;p30"/>
          <p:cNvSpPr/>
          <p:nvPr/>
        </p:nvSpPr>
        <p:spPr>
          <a:xfrm rot="17476200" flipH="1">
            <a:off x="8081640" y="233100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47" name="Google Shape;26;p4"/>
          <p:cNvPicPr/>
          <p:nvPr/>
        </p:nvPicPr>
        <p:blipFill>
          <a:blip r:embed="rId3"/>
          <a:stretch/>
        </p:blipFill>
        <p:spPr>
          <a:xfrm>
            <a:off x="0" y="0"/>
            <a:ext cx="9143640" cy="5143320"/>
          </a:xfrm>
          <a:prstGeom prst="rect">
            <a:avLst/>
          </a:prstGeom>
          <a:ln w="0">
            <a:noFill/>
          </a:ln>
        </p:spPr>
      </p:pic>
      <p:grpSp>
        <p:nvGrpSpPr>
          <p:cNvPr id="148" name="Google Shape;27;p4"/>
          <p:cNvGrpSpPr/>
          <p:nvPr/>
        </p:nvGrpSpPr>
        <p:grpSpPr>
          <a:xfrm>
            <a:off x="-2404080" y="-1131840"/>
            <a:ext cx="13250880" cy="5045040"/>
            <a:chOff x="-2404080" y="-1131840"/>
            <a:chExt cx="13250880" cy="5045040"/>
          </a:xfrm>
        </p:grpSpPr>
        <p:sp>
          <p:nvSpPr>
            <p:cNvPr id="149" name="Google Shape;28;p4"/>
            <p:cNvSpPr/>
            <p:nvPr/>
          </p:nvSpPr>
          <p:spPr>
            <a:xfrm rot="11855400">
              <a:off x="-1954800" y="-4514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50" name="Google Shape;29;p4"/>
            <p:cNvSpPr/>
            <p:nvPr/>
          </p:nvSpPr>
          <p:spPr>
            <a:xfrm rot="20700000">
              <a:off x="8324280" y="-959760"/>
              <a:ext cx="1946880" cy="4701240"/>
            </a:xfrm>
            <a:custGeom>
              <a:avLst/>
              <a:gdLst>
                <a:gd name="textAreaLeft" fmla="*/ 0 w 1946880"/>
                <a:gd name="textAreaRight" fmla="*/ 194724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151" name="Google Shape;30;p4"/>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52"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153" name="PlaceHolder 2"/>
          <p:cNvSpPr>
            <a:spLocks noGrp="1"/>
          </p:cNvSpPr>
          <p:nvPr>
            <p:ph type="body"/>
          </p:nvPr>
        </p:nvSpPr>
        <p:spPr>
          <a:xfrm>
            <a:off x="720000" y="1215720"/>
            <a:ext cx="7703640" cy="3499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
        <p:nvSpPr>
          <p:cNvPr id="154" name="Google Shape;33;p4"/>
          <p:cNvSpPr/>
          <p:nvPr/>
        </p:nvSpPr>
        <p:spPr>
          <a:xfrm rot="21246000">
            <a:off x="-411840" y="277776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57" name="Google Shape;281;p31"/>
          <p:cNvPicPr/>
          <p:nvPr/>
        </p:nvPicPr>
        <p:blipFill>
          <a:blip r:embed="rId3"/>
          <a:stretch/>
        </p:blipFill>
        <p:spPr>
          <a:xfrm>
            <a:off x="0" y="0"/>
            <a:ext cx="9143640" cy="5143320"/>
          </a:xfrm>
          <a:prstGeom prst="rect">
            <a:avLst/>
          </a:prstGeom>
          <a:ln w="0">
            <a:noFill/>
          </a:ln>
        </p:spPr>
      </p:pic>
      <p:grpSp>
        <p:nvGrpSpPr>
          <p:cNvPr id="158" name="Google Shape;282;p31"/>
          <p:cNvGrpSpPr/>
          <p:nvPr/>
        </p:nvGrpSpPr>
        <p:grpSpPr>
          <a:xfrm>
            <a:off x="-799920" y="-366480"/>
            <a:ext cx="11786760" cy="7598880"/>
            <a:chOff x="-799920" y="-366480"/>
            <a:chExt cx="11786760" cy="7598880"/>
          </a:xfrm>
        </p:grpSpPr>
        <p:sp>
          <p:nvSpPr>
            <p:cNvPr id="159" name="Google Shape;283;p31"/>
            <p:cNvSpPr/>
            <p:nvPr/>
          </p:nvSpPr>
          <p:spPr>
            <a:xfrm rot="13500000" flipH="1">
              <a:off x="7662600" y="25311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160" name="Google Shape;284;p31"/>
            <p:cNvSpPr/>
            <p:nvPr/>
          </p:nvSpPr>
          <p:spPr>
            <a:xfrm rot="6078000">
              <a:off x="145800" y="-79848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61" name="Google Shape;285;p31"/>
          <p:cNvSpPr/>
          <p:nvPr/>
        </p:nvSpPr>
        <p:spPr>
          <a:xfrm>
            <a:off x="713520" y="522000"/>
            <a:ext cx="7717320" cy="4091040"/>
          </a:xfrm>
          <a:custGeom>
            <a:avLst/>
            <a:gdLst>
              <a:gd name="textAreaLeft" fmla="*/ 0 w 7717320"/>
              <a:gd name="textAreaRight" fmla="*/ 7717680 w 7717320"/>
              <a:gd name="textAreaTop" fmla="*/ 0 h 4091040"/>
              <a:gd name="textAreaBottom" fmla="*/ 4091400 h 4091040"/>
            </a:gdLst>
            <a:ahLst/>
            <a:cxnLst/>
            <a:rect l="textAreaLeft" t="textAreaTop" r="textAreaRight" b="textAreaBottom"/>
            <a:pathLst>
              <a:path w="23547" h="12485">
                <a:moveTo>
                  <a:pt x="22871" y="0"/>
                </a:moveTo>
                <a:lnTo>
                  <a:pt x="0" y="0"/>
                </a:lnTo>
                <a:lnTo>
                  <a:pt x="0" y="12484"/>
                </a:lnTo>
                <a:lnTo>
                  <a:pt x="22871" y="12484"/>
                </a:lnTo>
                <a:lnTo>
                  <a:pt x="22871" y="12484"/>
                </a:lnTo>
                <a:cubicBezTo>
                  <a:pt x="23244" y="12484"/>
                  <a:pt x="23546" y="12182"/>
                  <a:pt x="23546" y="11809"/>
                </a:cubicBezTo>
                <a:lnTo>
                  <a:pt x="23546" y="676"/>
                </a:lnTo>
                <a:lnTo>
                  <a:pt x="23546" y="676"/>
                </a:lnTo>
                <a:cubicBezTo>
                  <a:pt x="23546" y="302"/>
                  <a:pt x="23244" y="0"/>
                  <a:pt x="22871" y="0"/>
                </a:cubicBezTo>
                <a:close/>
                <a:moveTo>
                  <a:pt x="665" y="12085"/>
                </a:moveTo>
                <a:lnTo>
                  <a:pt x="665" y="12085"/>
                </a:lnTo>
                <a:cubicBezTo>
                  <a:pt x="524" y="12085"/>
                  <a:pt x="409" y="11971"/>
                  <a:pt x="409" y="11831"/>
                </a:cubicBezTo>
                <a:lnTo>
                  <a:pt x="409" y="11831"/>
                </a:lnTo>
                <a:cubicBezTo>
                  <a:pt x="409" y="11690"/>
                  <a:pt x="524" y="11577"/>
                  <a:pt x="665" y="11577"/>
                </a:cubicBezTo>
                <a:lnTo>
                  <a:pt x="665" y="11577"/>
                </a:lnTo>
                <a:cubicBezTo>
                  <a:pt x="805" y="11577"/>
                  <a:pt x="919" y="11690"/>
                  <a:pt x="919" y="11831"/>
                </a:cubicBezTo>
                <a:lnTo>
                  <a:pt x="919" y="11831"/>
                </a:lnTo>
                <a:cubicBezTo>
                  <a:pt x="919" y="11971"/>
                  <a:pt x="805" y="12085"/>
                  <a:pt x="665" y="12085"/>
                </a:cubicBezTo>
                <a:close/>
                <a:moveTo>
                  <a:pt x="665" y="10687"/>
                </a:moveTo>
                <a:lnTo>
                  <a:pt x="665" y="10687"/>
                </a:lnTo>
                <a:cubicBezTo>
                  <a:pt x="524" y="10687"/>
                  <a:pt x="409" y="10575"/>
                  <a:pt x="409" y="10433"/>
                </a:cubicBezTo>
                <a:lnTo>
                  <a:pt x="409" y="10433"/>
                </a:lnTo>
                <a:cubicBezTo>
                  <a:pt x="409" y="10293"/>
                  <a:pt x="524" y="10179"/>
                  <a:pt x="665" y="10179"/>
                </a:cubicBezTo>
                <a:lnTo>
                  <a:pt x="665" y="10179"/>
                </a:lnTo>
                <a:cubicBezTo>
                  <a:pt x="805" y="10179"/>
                  <a:pt x="919" y="10293"/>
                  <a:pt x="919" y="10433"/>
                </a:cubicBezTo>
                <a:lnTo>
                  <a:pt x="919" y="10433"/>
                </a:lnTo>
                <a:cubicBezTo>
                  <a:pt x="919" y="10575"/>
                  <a:pt x="805" y="10687"/>
                  <a:pt x="665" y="10687"/>
                </a:cubicBezTo>
                <a:close/>
                <a:moveTo>
                  <a:pt x="665" y="9291"/>
                </a:moveTo>
                <a:lnTo>
                  <a:pt x="665" y="9291"/>
                </a:lnTo>
                <a:cubicBezTo>
                  <a:pt x="524" y="9291"/>
                  <a:pt x="409" y="9177"/>
                  <a:pt x="409" y="9036"/>
                </a:cubicBezTo>
                <a:lnTo>
                  <a:pt x="409" y="9036"/>
                </a:lnTo>
                <a:cubicBezTo>
                  <a:pt x="409" y="8896"/>
                  <a:pt x="524" y="8782"/>
                  <a:pt x="665" y="8782"/>
                </a:cubicBezTo>
                <a:lnTo>
                  <a:pt x="665" y="8782"/>
                </a:lnTo>
                <a:cubicBezTo>
                  <a:pt x="805" y="8782"/>
                  <a:pt x="919" y="8896"/>
                  <a:pt x="919" y="9036"/>
                </a:cubicBezTo>
                <a:lnTo>
                  <a:pt x="919" y="9036"/>
                </a:lnTo>
                <a:cubicBezTo>
                  <a:pt x="919" y="9177"/>
                  <a:pt x="805" y="9291"/>
                  <a:pt x="665" y="9291"/>
                </a:cubicBezTo>
                <a:close/>
                <a:moveTo>
                  <a:pt x="665" y="7894"/>
                </a:moveTo>
                <a:lnTo>
                  <a:pt x="665" y="7894"/>
                </a:lnTo>
                <a:cubicBezTo>
                  <a:pt x="524" y="7894"/>
                  <a:pt x="409" y="7779"/>
                  <a:pt x="409" y="7639"/>
                </a:cubicBezTo>
                <a:lnTo>
                  <a:pt x="409" y="7639"/>
                </a:lnTo>
                <a:cubicBezTo>
                  <a:pt x="409" y="7498"/>
                  <a:pt x="524" y="7384"/>
                  <a:pt x="665" y="7384"/>
                </a:cubicBezTo>
                <a:lnTo>
                  <a:pt x="665" y="7384"/>
                </a:lnTo>
                <a:cubicBezTo>
                  <a:pt x="805" y="7384"/>
                  <a:pt x="919" y="7498"/>
                  <a:pt x="919" y="7639"/>
                </a:cubicBezTo>
                <a:lnTo>
                  <a:pt x="919" y="7639"/>
                </a:lnTo>
                <a:cubicBezTo>
                  <a:pt x="919" y="7779"/>
                  <a:pt x="805" y="7894"/>
                  <a:pt x="665" y="7894"/>
                </a:cubicBezTo>
                <a:close/>
                <a:moveTo>
                  <a:pt x="665" y="6496"/>
                </a:moveTo>
                <a:lnTo>
                  <a:pt x="665" y="6496"/>
                </a:lnTo>
                <a:cubicBezTo>
                  <a:pt x="524" y="6496"/>
                  <a:pt x="409" y="6383"/>
                  <a:pt x="409" y="6243"/>
                </a:cubicBezTo>
                <a:lnTo>
                  <a:pt x="409" y="6243"/>
                </a:lnTo>
                <a:cubicBezTo>
                  <a:pt x="409" y="6101"/>
                  <a:pt x="524" y="5988"/>
                  <a:pt x="665" y="5988"/>
                </a:cubicBezTo>
                <a:lnTo>
                  <a:pt x="665" y="5988"/>
                </a:lnTo>
                <a:cubicBezTo>
                  <a:pt x="805" y="5988"/>
                  <a:pt x="919" y="6101"/>
                  <a:pt x="919" y="6243"/>
                </a:cubicBezTo>
                <a:lnTo>
                  <a:pt x="919" y="6243"/>
                </a:lnTo>
                <a:cubicBezTo>
                  <a:pt x="919" y="6383"/>
                  <a:pt x="805" y="6496"/>
                  <a:pt x="665" y="6496"/>
                </a:cubicBezTo>
                <a:close/>
                <a:moveTo>
                  <a:pt x="665" y="5100"/>
                </a:moveTo>
                <a:lnTo>
                  <a:pt x="665" y="5100"/>
                </a:lnTo>
                <a:cubicBezTo>
                  <a:pt x="524" y="5100"/>
                  <a:pt x="409" y="4986"/>
                  <a:pt x="409" y="4845"/>
                </a:cubicBezTo>
                <a:lnTo>
                  <a:pt x="409" y="4845"/>
                </a:lnTo>
                <a:cubicBezTo>
                  <a:pt x="409" y="4705"/>
                  <a:pt x="524" y="4591"/>
                  <a:pt x="665" y="4591"/>
                </a:cubicBezTo>
                <a:lnTo>
                  <a:pt x="665" y="4591"/>
                </a:lnTo>
                <a:cubicBezTo>
                  <a:pt x="805" y="4591"/>
                  <a:pt x="919" y="4705"/>
                  <a:pt x="919" y="4845"/>
                </a:cubicBezTo>
                <a:lnTo>
                  <a:pt x="919" y="4845"/>
                </a:lnTo>
                <a:cubicBezTo>
                  <a:pt x="919" y="4986"/>
                  <a:pt x="805" y="5100"/>
                  <a:pt x="665" y="5100"/>
                </a:cubicBezTo>
                <a:close/>
                <a:moveTo>
                  <a:pt x="665" y="3703"/>
                </a:moveTo>
                <a:lnTo>
                  <a:pt x="665" y="3703"/>
                </a:lnTo>
                <a:cubicBezTo>
                  <a:pt x="524" y="3703"/>
                  <a:pt x="409" y="3589"/>
                  <a:pt x="409" y="3449"/>
                </a:cubicBezTo>
                <a:lnTo>
                  <a:pt x="409" y="3449"/>
                </a:lnTo>
                <a:cubicBezTo>
                  <a:pt x="409" y="3307"/>
                  <a:pt x="524" y="3193"/>
                  <a:pt x="665" y="3193"/>
                </a:cubicBezTo>
                <a:lnTo>
                  <a:pt x="665" y="3193"/>
                </a:lnTo>
                <a:cubicBezTo>
                  <a:pt x="805" y="3193"/>
                  <a:pt x="919" y="3307"/>
                  <a:pt x="919" y="3449"/>
                </a:cubicBezTo>
                <a:lnTo>
                  <a:pt x="919" y="3449"/>
                </a:lnTo>
                <a:cubicBezTo>
                  <a:pt x="919" y="3589"/>
                  <a:pt x="805" y="3703"/>
                  <a:pt x="665" y="3703"/>
                </a:cubicBezTo>
                <a:close/>
                <a:moveTo>
                  <a:pt x="665" y="2305"/>
                </a:moveTo>
                <a:lnTo>
                  <a:pt x="665" y="2305"/>
                </a:lnTo>
                <a:cubicBezTo>
                  <a:pt x="524" y="2305"/>
                  <a:pt x="409" y="2191"/>
                  <a:pt x="409" y="2051"/>
                </a:cubicBezTo>
                <a:lnTo>
                  <a:pt x="409" y="2051"/>
                </a:lnTo>
                <a:cubicBezTo>
                  <a:pt x="409" y="1910"/>
                  <a:pt x="524" y="1797"/>
                  <a:pt x="665" y="1797"/>
                </a:cubicBezTo>
                <a:lnTo>
                  <a:pt x="665" y="1797"/>
                </a:lnTo>
                <a:cubicBezTo>
                  <a:pt x="805" y="1797"/>
                  <a:pt x="919" y="1910"/>
                  <a:pt x="919" y="2051"/>
                </a:cubicBezTo>
                <a:lnTo>
                  <a:pt x="919" y="2051"/>
                </a:lnTo>
                <a:cubicBezTo>
                  <a:pt x="919" y="2191"/>
                  <a:pt x="805" y="2305"/>
                  <a:pt x="665" y="2305"/>
                </a:cubicBezTo>
                <a:close/>
                <a:moveTo>
                  <a:pt x="665" y="908"/>
                </a:moveTo>
                <a:lnTo>
                  <a:pt x="665" y="908"/>
                </a:lnTo>
                <a:cubicBezTo>
                  <a:pt x="524" y="908"/>
                  <a:pt x="409" y="795"/>
                  <a:pt x="409" y="654"/>
                </a:cubicBezTo>
                <a:lnTo>
                  <a:pt x="409" y="654"/>
                </a:lnTo>
                <a:cubicBezTo>
                  <a:pt x="409" y="514"/>
                  <a:pt x="524" y="399"/>
                  <a:pt x="665" y="399"/>
                </a:cubicBezTo>
                <a:lnTo>
                  <a:pt x="665" y="399"/>
                </a:lnTo>
                <a:cubicBezTo>
                  <a:pt x="805" y="399"/>
                  <a:pt x="919" y="514"/>
                  <a:pt x="919" y="654"/>
                </a:cubicBezTo>
                <a:lnTo>
                  <a:pt x="919" y="654"/>
                </a:lnTo>
                <a:cubicBezTo>
                  <a:pt x="919" y="795"/>
                  <a:pt x="805" y="908"/>
                  <a:pt x="665" y="908"/>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nvGrpSpPr>
          <p:cNvPr id="162" name="Google Shape;286;p31"/>
          <p:cNvGrpSpPr/>
          <p:nvPr/>
        </p:nvGrpSpPr>
        <p:grpSpPr>
          <a:xfrm>
            <a:off x="401400" y="-1703520"/>
            <a:ext cx="10254600" cy="8656200"/>
            <a:chOff x="401400" y="-1703520"/>
            <a:chExt cx="10254600" cy="8656200"/>
          </a:xfrm>
        </p:grpSpPr>
        <p:sp>
          <p:nvSpPr>
            <p:cNvPr id="163" name="Google Shape;287;p31"/>
            <p:cNvSpPr/>
            <p:nvPr/>
          </p:nvSpPr>
          <p:spPr>
            <a:xfrm rot="4347600">
              <a:off x="1185840" y="36914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64" name="Google Shape;288;p31"/>
            <p:cNvSpPr/>
            <p:nvPr/>
          </p:nvSpPr>
          <p:spPr>
            <a:xfrm rot="554400">
              <a:off x="8106840" y="-15404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65" name="Google Shape;35;p5"/>
          <p:cNvPicPr/>
          <p:nvPr/>
        </p:nvPicPr>
        <p:blipFill>
          <a:blip r:embed="rId3"/>
          <a:stretch/>
        </p:blipFill>
        <p:spPr>
          <a:xfrm>
            <a:off x="0" y="0"/>
            <a:ext cx="9143640" cy="5143320"/>
          </a:xfrm>
          <a:prstGeom prst="rect">
            <a:avLst/>
          </a:prstGeom>
          <a:ln w="0">
            <a:noFill/>
          </a:ln>
        </p:spPr>
      </p:pic>
      <p:grpSp>
        <p:nvGrpSpPr>
          <p:cNvPr id="166" name="Google Shape;36;p5"/>
          <p:cNvGrpSpPr/>
          <p:nvPr/>
        </p:nvGrpSpPr>
        <p:grpSpPr>
          <a:xfrm>
            <a:off x="-595800" y="-1131840"/>
            <a:ext cx="11442600" cy="7695720"/>
            <a:chOff x="-595800" y="-1131840"/>
            <a:chExt cx="11442600" cy="7695720"/>
          </a:xfrm>
        </p:grpSpPr>
        <p:sp>
          <p:nvSpPr>
            <p:cNvPr id="167" name="Google Shape;37;p5"/>
            <p:cNvSpPr/>
            <p:nvPr/>
          </p:nvSpPr>
          <p:spPr>
            <a:xfrm rot="21246000">
              <a:off x="-411840" y="277776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68" name="Google Shape;38;p5"/>
            <p:cNvSpPr/>
            <p:nvPr/>
          </p:nvSpPr>
          <p:spPr>
            <a:xfrm rot="20700000">
              <a:off x="8324280" y="-959760"/>
              <a:ext cx="1946880" cy="4701240"/>
            </a:xfrm>
            <a:custGeom>
              <a:avLst/>
              <a:gdLst>
                <a:gd name="textAreaLeft" fmla="*/ 0 w 1946880"/>
                <a:gd name="textAreaRight" fmla="*/ 194724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169" name="Google Shape;39;p5"/>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7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74" name="Google Shape;46;p6"/>
          <p:cNvPicPr/>
          <p:nvPr/>
        </p:nvPicPr>
        <p:blipFill>
          <a:blip r:embed="rId3"/>
          <a:stretch/>
        </p:blipFill>
        <p:spPr>
          <a:xfrm>
            <a:off x="0" y="0"/>
            <a:ext cx="9143640" cy="5143320"/>
          </a:xfrm>
          <a:prstGeom prst="rect">
            <a:avLst/>
          </a:prstGeom>
          <a:ln w="0">
            <a:noFill/>
          </a:ln>
        </p:spPr>
      </p:pic>
      <p:grpSp>
        <p:nvGrpSpPr>
          <p:cNvPr id="175" name="Google Shape;47;p6"/>
          <p:cNvGrpSpPr/>
          <p:nvPr/>
        </p:nvGrpSpPr>
        <p:grpSpPr>
          <a:xfrm>
            <a:off x="5214960" y="-635040"/>
            <a:ext cx="4984200" cy="7329240"/>
            <a:chOff x="5214960" y="-635040"/>
            <a:chExt cx="4984200" cy="7329240"/>
          </a:xfrm>
        </p:grpSpPr>
        <p:sp>
          <p:nvSpPr>
            <p:cNvPr id="176" name="Google Shape;48;p6"/>
            <p:cNvSpPr/>
            <p:nvPr/>
          </p:nvSpPr>
          <p:spPr>
            <a:xfrm rot="17052000" flipH="1">
              <a:off x="7079040" y="-987840"/>
              <a:ext cx="2141280" cy="3685680"/>
            </a:xfrm>
            <a:custGeom>
              <a:avLst/>
              <a:gdLst>
                <a:gd name="textAreaLeft" fmla="*/ 360 w 2141280"/>
                <a:gd name="textAreaRight" fmla="*/ 214200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77" name="Google Shape;49;p6"/>
            <p:cNvSpPr/>
            <p:nvPr/>
          </p:nvSpPr>
          <p:spPr>
            <a:xfrm rot="16693800" flipH="1">
              <a:off x="5878080" y="3654720"/>
              <a:ext cx="2296800" cy="3328560"/>
            </a:xfrm>
            <a:custGeom>
              <a:avLst/>
              <a:gdLst>
                <a:gd name="textAreaLeft" fmla="*/ 360 w 2296800"/>
                <a:gd name="textAreaRight" fmla="*/ 229752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178" name="Google Shape;50;p6"/>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7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81" name="Google Shape;53;p7"/>
          <p:cNvPicPr/>
          <p:nvPr/>
        </p:nvPicPr>
        <p:blipFill>
          <a:blip r:embed="rId3"/>
          <a:stretch/>
        </p:blipFill>
        <p:spPr>
          <a:xfrm>
            <a:off x="0" y="0"/>
            <a:ext cx="9143640" cy="5143320"/>
          </a:xfrm>
          <a:prstGeom prst="rect">
            <a:avLst/>
          </a:prstGeom>
          <a:ln w="0">
            <a:noFill/>
          </a:ln>
        </p:spPr>
      </p:pic>
      <p:sp>
        <p:nvSpPr>
          <p:cNvPr id="182" name="Google Shape;54;p7"/>
          <p:cNvSpPr/>
          <p:nvPr/>
        </p:nvSpPr>
        <p:spPr>
          <a:xfrm rot="10178400">
            <a:off x="-128520" y="276120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183" name="Google Shape;55;p7"/>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84" name="PlaceHolder 1"/>
          <p:cNvSpPr>
            <a:spLocks noGrp="1"/>
          </p:cNvSpPr>
          <p:nvPr>
            <p:ph type="title"/>
          </p:nvPr>
        </p:nvSpPr>
        <p:spPr>
          <a:xfrm>
            <a:off x="720000" y="444960"/>
            <a:ext cx="771048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185" name="Google Shape;58;p7"/>
          <p:cNvSpPr/>
          <p:nvPr/>
        </p:nvSpPr>
        <p:spPr>
          <a:xfrm rot="17719200">
            <a:off x="8559360" y="-5702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86" name="Google Shape;60;p8"/>
          <p:cNvPicPr/>
          <p:nvPr/>
        </p:nvPicPr>
        <p:blipFill>
          <a:blip r:embed="rId3"/>
          <a:stretch/>
        </p:blipFill>
        <p:spPr>
          <a:xfrm>
            <a:off x="0" y="0"/>
            <a:ext cx="9143640" cy="5143320"/>
          </a:xfrm>
          <a:prstGeom prst="rect">
            <a:avLst/>
          </a:prstGeom>
          <a:ln w="0">
            <a:noFill/>
          </a:ln>
        </p:spPr>
      </p:pic>
      <p:grpSp>
        <p:nvGrpSpPr>
          <p:cNvPr id="187" name="Google Shape;61;p8"/>
          <p:cNvGrpSpPr/>
          <p:nvPr/>
        </p:nvGrpSpPr>
        <p:grpSpPr>
          <a:xfrm>
            <a:off x="-721800" y="-950760"/>
            <a:ext cx="11967480" cy="7123320"/>
            <a:chOff x="-721800" y="-950760"/>
            <a:chExt cx="11967480" cy="7123320"/>
          </a:xfrm>
        </p:grpSpPr>
        <p:sp>
          <p:nvSpPr>
            <p:cNvPr id="188" name="Google Shape;62;p8"/>
            <p:cNvSpPr/>
            <p:nvPr/>
          </p:nvSpPr>
          <p:spPr>
            <a:xfrm rot="4036800">
              <a:off x="8118360" y="28058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89" name="Google Shape;63;p8"/>
            <p:cNvSpPr/>
            <p:nvPr/>
          </p:nvSpPr>
          <p:spPr>
            <a:xfrm rot="4548000">
              <a:off x="256320" y="-130356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90" name="Google Shape;64;p8"/>
          <p:cNvSpPr/>
          <p:nvPr/>
        </p:nvSpPr>
        <p:spPr>
          <a:xfrm>
            <a:off x="713520" y="522000"/>
            <a:ext cx="7717320" cy="4091040"/>
          </a:xfrm>
          <a:custGeom>
            <a:avLst/>
            <a:gdLst>
              <a:gd name="textAreaLeft" fmla="*/ 0 w 7717320"/>
              <a:gd name="textAreaRight" fmla="*/ 7717680 w 7717320"/>
              <a:gd name="textAreaTop" fmla="*/ 0 h 4091040"/>
              <a:gd name="textAreaBottom" fmla="*/ 4091400 h 4091040"/>
            </a:gdLst>
            <a:ahLst/>
            <a:cxnLst/>
            <a:rect l="textAreaLeft" t="textAreaTop" r="textAreaRight" b="textAreaBottom"/>
            <a:pathLst>
              <a:path w="23547" h="12485">
                <a:moveTo>
                  <a:pt x="22871" y="0"/>
                </a:moveTo>
                <a:lnTo>
                  <a:pt x="0" y="0"/>
                </a:lnTo>
                <a:lnTo>
                  <a:pt x="0" y="12484"/>
                </a:lnTo>
                <a:lnTo>
                  <a:pt x="22871" y="12484"/>
                </a:lnTo>
                <a:lnTo>
                  <a:pt x="22871" y="12484"/>
                </a:lnTo>
                <a:cubicBezTo>
                  <a:pt x="23244" y="12484"/>
                  <a:pt x="23546" y="12182"/>
                  <a:pt x="23546" y="11809"/>
                </a:cubicBezTo>
                <a:lnTo>
                  <a:pt x="23546" y="676"/>
                </a:lnTo>
                <a:lnTo>
                  <a:pt x="23546" y="676"/>
                </a:lnTo>
                <a:cubicBezTo>
                  <a:pt x="23546" y="302"/>
                  <a:pt x="23244" y="0"/>
                  <a:pt x="22871" y="0"/>
                </a:cubicBezTo>
                <a:close/>
                <a:moveTo>
                  <a:pt x="665" y="12085"/>
                </a:moveTo>
                <a:lnTo>
                  <a:pt x="665" y="12085"/>
                </a:lnTo>
                <a:cubicBezTo>
                  <a:pt x="524" y="12085"/>
                  <a:pt x="409" y="11971"/>
                  <a:pt x="409" y="11831"/>
                </a:cubicBezTo>
                <a:lnTo>
                  <a:pt x="409" y="11831"/>
                </a:lnTo>
                <a:cubicBezTo>
                  <a:pt x="409" y="11690"/>
                  <a:pt x="524" y="11577"/>
                  <a:pt x="665" y="11577"/>
                </a:cubicBezTo>
                <a:lnTo>
                  <a:pt x="665" y="11577"/>
                </a:lnTo>
                <a:cubicBezTo>
                  <a:pt x="805" y="11577"/>
                  <a:pt x="919" y="11690"/>
                  <a:pt x="919" y="11831"/>
                </a:cubicBezTo>
                <a:lnTo>
                  <a:pt x="919" y="11831"/>
                </a:lnTo>
                <a:cubicBezTo>
                  <a:pt x="919" y="11971"/>
                  <a:pt x="805" y="12085"/>
                  <a:pt x="665" y="12085"/>
                </a:cubicBezTo>
                <a:close/>
                <a:moveTo>
                  <a:pt x="665" y="10687"/>
                </a:moveTo>
                <a:lnTo>
                  <a:pt x="665" y="10687"/>
                </a:lnTo>
                <a:cubicBezTo>
                  <a:pt x="524" y="10687"/>
                  <a:pt x="409" y="10575"/>
                  <a:pt x="409" y="10433"/>
                </a:cubicBezTo>
                <a:lnTo>
                  <a:pt x="409" y="10433"/>
                </a:lnTo>
                <a:cubicBezTo>
                  <a:pt x="409" y="10293"/>
                  <a:pt x="524" y="10179"/>
                  <a:pt x="665" y="10179"/>
                </a:cubicBezTo>
                <a:lnTo>
                  <a:pt x="665" y="10179"/>
                </a:lnTo>
                <a:cubicBezTo>
                  <a:pt x="805" y="10179"/>
                  <a:pt x="919" y="10293"/>
                  <a:pt x="919" y="10433"/>
                </a:cubicBezTo>
                <a:lnTo>
                  <a:pt x="919" y="10433"/>
                </a:lnTo>
                <a:cubicBezTo>
                  <a:pt x="919" y="10575"/>
                  <a:pt x="805" y="10687"/>
                  <a:pt x="665" y="10687"/>
                </a:cubicBezTo>
                <a:close/>
                <a:moveTo>
                  <a:pt x="665" y="9291"/>
                </a:moveTo>
                <a:lnTo>
                  <a:pt x="665" y="9291"/>
                </a:lnTo>
                <a:cubicBezTo>
                  <a:pt x="524" y="9291"/>
                  <a:pt x="409" y="9177"/>
                  <a:pt x="409" y="9036"/>
                </a:cubicBezTo>
                <a:lnTo>
                  <a:pt x="409" y="9036"/>
                </a:lnTo>
                <a:cubicBezTo>
                  <a:pt x="409" y="8896"/>
                  <a:pt x="524" y="8782"/>
                  <a:pt x="665" y="8782"/>
                </a:cubicBezTo>
                <a:lnTo>
                  <a:pt x="665" y="8782"/>
                </a:lnTo>
                <a:cubicBezTo>
                  <a:pt x="805" y="8782"/>
                  <a:pt x="919" y="8896"/>
                  <a:pt x="919" y="9036"/>
                </a:cubicBezTo>
                <a:lnTo>
                  <a:pt x="919" y="9036"/>
                </a:lnTo>
                <a:cubicBezTo>
                  <a:pt x="919" y="9177"/>
                  <a:pt x="805" y="9291"/>
                  <a:pt x="665" y="9291"/>
                </a:cubicBezTo>
                <a:close/>
                <a:moveTo>
                  <a:pt x="665" y="7894"/>
                </a:moveTo>
                <a:lnTo>
                  <a:pt x="665" y="7894"/>
                </a:lnTo>
                <a:cubicBezTo>
                  <a:pt x="524" y="7894"/>
                  <a:pt x="409" y="7779"/>
                  <a:pt x="409" y="7639"/>
                </a:cubicBezTo>
                <a:lnTo>
                  <a:pt x="409" y="7639"/>
                </a:lnTo>
                <a:cubicBezTo>
                  <a:pt x="409" y="7498"/>
                  <a:pt x="524" y="7384"/>
                  <a:pt x="665" y="7384"/>
                </a:cubicBezTo>
                <a:lnTo>
                  <a:pt x="665" y="7384"/>
                </a:lnTo>
                <a:cubicBezTo>
                  <a:pt x="805" y="7384"/>
                  <a:pt x="919" y="7498"/>
                  <a:pt x="919" y="7639"/>
                </a:cubicBezTo>
                <a:lnTo>
                  <a:pt x="919" y="7639"/>
                </a:lnTo>
                <a:cubicBezTo>
                  <a:pt x="919" y="7779"/>
                  <a:pt x="805" y="7894"/>
                  <a:pt x="665" y="7894"/>
                </a:cubicBezTo>
                <a:close/>
                <a:moveTo>
                  <a:pt x="665" y="6496"/>
                </a:moveTo>
                <a:lnTo>
                  <a:pt x="665" y="6496"/>
                </a:lnTo>
                <a:cubicBezTo>
                  <a:pt x="524" y="6496"/>
                  <a:pt x="409" y="6383"/>
                  <a:pt x="409" y="6243"/>
                </a:cubicBezTo>
                <a:lnTo>
                  <a:pt x="409" y="6243"/>
                </a:lnTo>
                <a:cubicBezTo>
                  <a:pt x="409" y="6101"/>
                  <a:pt x="524" y="5988"/>
                  <a:pt x="665" y="5988"/>
                </a:cubicBezTo>
                <a:lnTo>
                  <a:pt x="665" y="5988"/>
                </a:lnTo>
                <a:cubicBezTo>
                  <a:pt x="805" y="5988"/>
                  <a:pt x="919" y="6101"/>
                  <a:pt x="919" y="6243"/>
                </a:cubicBezTo>
                <a:lnTo>
                  <a:pt x="919" y="6243"/>
                </a:lnTo>
                <a:cubicBezTo>
                  <a:pt x="919" y="6383"/>
                  <a:pt x="805" y="6496"/>
                  <a:pt x="665" y="6496"/>
                </a:cubicBezTo>
                <a:close/>
                <a:moveTo>
                  <a:pt x="665" y="5100"/>
                </a:moveTo>
                <a:lnTo>
                  <a:pt x="665" y="5100"/>
                </a:lnTo>
                <a:cubicBezTo>
                  <a:pt x="524" y="5100"/>
                  <a:pt x="409" y="4986"/>
                  <a:pt x="409" y="4845"/>
                </a:cubicBezTo>
                <a:lnTo>
                  <a:pt x="409" y="4845"/>
                </a:lnTo>
                <a:cubicBezTo>
                  <a:pt x="409" y="4705"/>
                  <a:pt x="524" y="4591"/>
                  <a:pt x="665" y="4591"/>
                </a:cubicBezTo>
                <a:lnTo>
                  <a:pt x="665" y="4591"/>
                </a:lnTo>
                <a:cubicBezTo>
                  <a:pt x="805" y="4591"/>
                  <a:pt x="919" y="4705"/>
                  <a:pt x="919" y="4845"/>
                </a:cubicBezTo>
                <a:lnTo>
                  <a:pt x="919" y="4845"/>
                </a:lnTo>
                <a:cubicBezTo>
                  <a:pt x="919" y="4986"/>
                  <a:pt x="805" y="5100"/>
                  <a:pt x="665" y="5100"/>
                </a:cubicBezTo>
                <a:close/>
                <a:moveTo>
                  <a:pt x="665" y="3703"/>
                </a:moveTo>
                <a:lnTo>
                  <a:pt x="665" y="3703"/>
                </a:lnTo>
                <a:cubicBezTo>
                  <a:pt x="524" y="3703"/>
                  <a:pt x="409" y="3589"/>
                  <a:pt x="409" y="3449"/>
                </a:cubicBezTo>
                <a:lnTo>
                  <a:pt x="409" y="3449"/>
                </a:lnTo>
                <a:cubicBezTo>
                  <a:pt x="409" y="3307"/>
                  <a:pt x="524" y="3193"/>
                  <a:pt x="665" y="3193"/>
                </a:cubicBezTo>
                <a:lnTo>
                  <a:pt x="665" y="3193"/>
                </a:lnTo>
                <a:cubicBezTo>
                  <a:pt x="805" y="3193"/>
                  <a:pt x="919" y="3307"/>
                  <a:pt x="919" y="3449"/>
                </a:cubicBezTo>
                <a:lnTo>
                  <a:pt x="919" y="3449"/>
                </a:lnTo>
                <a:cubicBezTo>
                  <a:pt x="919" y="3589"/>
                  <a:pt x="805" y="3703"/>
                  <a:pt x="665" y="3703"/>
                </a:cubicBezTo>
                <a:close/>
                <a:moveTo>
                  <a:pt x="665" y="2305"/>
                </a:moveTo>
                <a:lnTo>
                  <a:pt x="665" y="2305"/>
                </a:lnTo>
                <a:cubicBezTo>
                  <a:pt x="524" y="2305"/>
                  <a:pt x="409" y="2191"/>
                  <a:pt x="409" y="2051"/>
                </a:cubicBezTo>
                <a:lnTo>
                  <a:pt x="409" y="2051"/>
                </a:lnTo>
                <a:cubicBezTo>
                  <a:pt x="409" y="1910"/>
                  <a:pt x="524" y="1797"/>
                  <a:pt x="665" y="1797"/>
                </a:cubicBezTo>
                <a:lnTo>
                  <a:pt x="665" y="1797"/>
                </a:lnTo>
                <a:cubicBezTo>
                  <a:pt x="805" y="1797"/>
                  <a:pt x="919" y="1910"/>
                  <a:pt x="919" y="2051"/>
                </a:cubicBezTo>
                <a:lnTo>
                  <a:pt x="919" y="2051"/>
                </a:lnTo>
                <a:cubicBezTo>
                  <a:pt x="919" y="2191"/>
                  <a:pt x="805" y="2305"/>
                  <a:pt x="665" y="2305"/>
                </a:cubicBezTo>
                <a:close/>
                <a:moveTo>
                  <a:pt x="665" y="908"/>
                </a:moveTo>
                <a:lnTo>
                  <a:pt x="665" y="908"/>
                </a:lnTo>
                <a:cubicBezTo>
                  <a:pt x="524" y="908"/>
                  <a:pt x="409" y="795"/>
                  <a:pt x="409" y="654"/>
                </a:cubicBezTo>
                <a:lnTo>
                  <a:pt x="409" y="654"/>
                </a:lnTo>
                <a:cubicBezTo>
                  <a:pt x="409" y="514"/>
                  <a:pt x="524" y="399"/>
                  <a:pt x="665" y="399"/>
                </a:cubicBezTo>
                <a:lnTo>
                  <a:pt x="665" y="399"/>
                </a:lnTo>
                <a:cubicBezTo>
                  <a:pt x="805" y="399"/>
                  <a:pt x="919" y="514"/>
                  <a:pt x="919" y="654"/>
                </a:cubicBezTo>
                <a:lnTo>
                  <a:pt x="919" y="654"/>
                </a:lnTo>
                <a:cubicBezTo>
                  <a:pt x="919" y="795"/>
                  <a:pt x="805" y="908"/>
                  <a:pt x="665" y="908"/>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91" name="PlaceHolder 1"/>
          <p:cNvSpPr>
            <a:spLocks noGrp="1"/>
          </p:cNvSpPr>
          <p:nvPr>
            <p:ph type="title"/>
          </p:nvPr>
        </p:nvSpPr>
        <p:spPr>
          <a:xfrm>
            <a:off x="2190960" y="1733040"/>
            <a:ext cx="4761720" cy="167688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92" name="Google Shape;67;p9"/>
          <p:cNvPicPr/>
          <p:nvPr/>
        </p:nvPicPr>
        <p:blipFill>
          <a:blip r:embed="rId3"/>
          <a:stretch/>
        </p:blipFill>
        <p:spPr>
          <a:xfrm>
            <a:off x="0" y="0"/>
            <a:ext cx="9143640" cy="5143320"/>
          </a:xfrm>
          <a:prstGeom prst="rect">
            <a:avLst/>
          </a:prstGeom>
          <a:ln w="0">
            <a:noFill/>
          </a:ln>
        </p:spPr>
      </p:pic>
      <p:grpSp>
        <p:nvGrpSpPr>
          <p:cNvPr id="193" name="Google Shape;68;p9"/>
          <p:cNvGrpSpPr/>
          <p:nvPr/>
        </p:nvGrpSpPr>
        <p:grpSpPr>
          <a:xfrm>
            <a:off x="-1322280" y="-1735200"/>
            <a:ext cx="12290760" cy="8442720"/>
            <a:chOff x="-1322280" y="-1735200"/>
            <a:chExt cx="12290760" cy="8442720"/>
          </a:xfrm>
        </p:grpSpPr>
        <p:sp>
          <p:nvSpPr>
            <p:cNvPr id="194" name="Google Shape;69;p9"/>
            <p:cNvSpPr/>
            <p:nvPr/>
          </p:nvSpPr>
          <p:spPr>
            <a:xfrm rot="14596200" flipH="1">
              <a:off x="7457400" y="2429640"/>
              <a:ext cx="1946880" cy="4701600"/>
            </a:xfrm>
            <a:custGeom>
              <a:avLst/>
              <a:gdLst>
                <a:gd name="textAreaLeft" fmla="*/ 360 w 1946880"/>
                <a:gd name="textAreaRight" fmla="*/ 1947600 w 1946880"/>
                <a:gd name="textAreaTop" fmla="*/ 0 h 4701600"/>
                <a:gd name="textAreaBottom" fmla="*/ 4701960 h 470160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195" name="Google Shape;70;p9"/>
            <p:cNvSpPr/>
            <p:nvPr/>
          </p:nvSpPr>
          <p:spPr>
            <a:xfrm rot="12249000">
              <a:off x="-741600" y="-14108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96" name="Google Shape;71;p9"/>
            <p:cNvSpPr/>
            <p:nvPr/>
          </p:nvSpPr>
          <p:spPr>
            <a:xfrm rot="20017200">
              <a:off x="-260640" y="241524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197" name="Google Shape;72;p9"/>
          <p:cNvSpPr/>
          <p:nvPr/>
        </p:nvSpPr>
        <p:spPr>
          <a:xfrm>
            <a:off x="713520" y="522000"/>
            <a:ext cx="7717320" cy="4091040"/>
          </a:xfrm>
          <a:custGeom>
            <a:avLst/>
            <a:gdLst>
              <a:gd name="textAreaLeft" fmla="*/ 0 w 7717320"/>
              <a:gd name="textAreaRight" fmla="*/ 7717680 w 7717320"/>
              <a:gd name="textAreaTop" fmla="*/ 0 h 4091040"/>
              <a:gd name="textAreaBottom" fmla="*/ 4091400 h 4091040"/>
            </a:gdLst>
            <a:ahLst/>
            <a:cxnLst/>
            <a:rect l="textAreaLeft" t="textAreaTop" r="textAreaRight" b="textAreaBottom"/>
            <a:pathLst>
              <a:path w="23547" h="12485">
                <a:moveTo>
                  <a:pt x="22871" y="0"/>
                </a:moveTo>
                <a:lnTo>
                  <a:pt x="0" y="0"/>
                </a:lnTo>
                <a:lnTo>
                  <a:pt x="0" y="12484"/>
                </a:lnTo>
                <a:lnTo>
                  <a:pt x="22871" y="12484"/>
                </a:lnTo>
                <a:lnTo>
                  <a:pt x="22871" y="12484"/>
                </a:lnTo>
                <a:cubicBezTo>
                  <a:pt x="23244" y="12484"/>
                  <a:pt x="23546" y="12182"/>
                  <a:pt x="23546" y="11809"/>
                </a:cubicBezTo>
                <a:lnTo>
                  <a:pt x="23546" y="676"/>
                </a:lnTo>
                <a:lnTo>
                  <a:pt x="23546" y="676"/>
                </a:lnTo>
                <a:cubicBezTo>
                  <a:pt x="23546" y="302"/>
                  <a:pt x="23244" y="0"/>
                  <a:pt x="22871" y="0"/>
                </a:cubicBezTo>
                <a:close/>
                <a:moveTo>
                  <a:pt x="665" y="12085"/>
                </a:moveTo>
                <a:lnTo>
                  <a:pt x="665" y="12085"/>
                </a:lnTo>
                <a:cubicBezTo>
                  <a:pt x="524" y="12085"/>
                  <a:pt x="409" y="11971"/>
                  <a:pt x="409" y="11831"/>
                </a:cubicBezTo>
                <a:lnTo>
                  <a:pt x="409" y="11831"/>
                </a:lnTo>
                <a:cubicBezTo>
                  <a:pt x="409" y="11690"/>
                  <a:pt x="524" y="11577"/>
                  <a:pt x="665" y="11577"/>
                </a:cubicBezTo>
                <a:lnTo>
                  <a:pt x="665" y="11577"/>
                </a:lnTo>
                <a:cubicBezTo>
                  <a:pt x="805" y="11577"/>
                  <a:pt x="919" y="11690"/>
                  <a:pt x="919" y="11831"/>
                </a:cubicBezTo>
                <a:lnTo>
                  <a:pt x="919" y="11831"/>
                </a:lnTo>
                <a:cubicBezTo>
                  <a:pt x="919" y="11971"/>
                  <a:pt x="805" y="12085"/>
                  <a:pt x="665" y="12085"/>
                </a:cubicBezTo>
                <a:close/>
                <a:moveTo>
                  <a:pt x="665" y="10687"/>
                </a:moveTo>
                <a:lnTo>
                  <a:pt x="665" y="10687"/>
                </a:lnTo>
                <a:cubicBezTo>
                  <a:pt x="524" y="10687"/>
                  <a:pt x="409" y="10575"/>
                  <a:pt x="409" y="10433"/>
                </a:cubicBezTo>
                <a:lnTo>
                  <a:pt x="409" y="10433"/>
                </a:lnTo>
                <a:cubicBezTo>
                  <a:pt x="409" y="10293"/>
                  <a:pt x="524" y="10179"/>
                  <a:pt x="665" y="10179"/>
                </a:cubicBezTo>
                <a:lnTo>
                  <a:pt x="665" y="10179"/>
                </a:lnTo>
                <a:cubicBezTo>
                  <a:pt x="805" y="10179"/>
                  <a:pt x="919" y="10293"/>
                  <a:pt x="919" y="10433"/>
                </a:cubicBezTo>
                <a:lnTo>
                  <a:pt x="919" y="10433"/>
                </a:lnTo>
                <a:cubicBezTo>
                  <a:pt x="919" y="10575"/>
                  <a:pt x="805" y="10687"/>
                  <a:pt x="665" y="10687"/>
                </a:cubicBezTo>
                <a:close/>
                <a:moveTo>
                  <a:pt x="665" y="9291"/>
                </a:moveTo>
                <a:lnTo>
                  <a:pt x="665" y="9291"/>
                </a:lnTo>
                <a:cubicBezTo>
                  <a:pt x="524" y="9291"/>
                  <a:pt x="409" y="9177"/>
                  <a:pt x="409" y="9036"/>
                </a:cubicBezTo>
                <a:lnTo>
                  <a:pt x="409" y="9036"/>
                </a:lnTo>
                <a:cubicBezTo>
                  <a:pt x="409" y="8896"/>
                  <a:pt x="524" y="8782"/>
                  <a:pt x="665" y="8782"/>
                </a:cubicBezTo>
                <a:lnTo>
                  <a:pt x="665" y="8782"/>
                </a:lnTo>
                <a:cubicBezTo>
                  <a:pt x="805" y="8782"/>
                  <a:pt x="919" y="8896"/>
                  <a:pt x="919" y="9036"/>
                </a:cubicBezTo>
                <a:lnTo>
                  <a:pt x="919" y="9036"/>
                </a:lnTo>
                <a:cubicBezTo>
                  <a:pt x="919" y="9177"/>
                  <a:pt x="805" y="9291"/>
                  <a:pt x="665" y="9291"/>
                </a:cubicBezTo>
                <a:close/>
                <a:moveTo>
                  <a:pt x="665" y="7894"/>
                </a:moveTo>
                <a:lnTo>
                  <a:pt x="665" y="7894"/>
                </a:lnTo>
                <a:cubicBezTo>
                  <a:pt x="524" y="7894"/>
                  <a:pt x="409" y="7779"/>
                  <a:pt x="409" y="7639"/>
                </a:cubicBezTo>
                <a:lnTo>
                  <a:pt x="409" y="7639"/>
                </a:lnTo>
                <a:cubicBezTo>
                  <a:pt x="409" y="7498"/>
                  <a:pt x="524" y="7384"/>
                  <a:pt x="665" y="7384"/>
                </a:cubicBezTo>
                <a:lnTo>
                  <a:pt x="665" y="7384"/>
                </a:lnTo>
                <a:cubicBezTo>
                  <a:pt x="805" y="7384"/>
                  <a:pt x="919" y="7498"/>
                  <a:pt x="919" y="7639"/>
                </a:cubicBezTo>
                <a:lnTo>
                  <a:pt x="919" y="7639"/>
                </a:lnTo>
                <a:cubicBezTo>
                  <a:pt x="919" y="7779"/>
                  <a:pt x="805" y="7894"/>
                  <a:pt x="665" y="7894"/>
                </a:cubicBezTo>
                <a:close/>
                <a:moveTo>
                  <a:pt x="665" y="6496"/>
                </a:moveTo>
                <a:lnTo>
                  <a:pt x="665" y="6496"/>
                </a:lnTo>
                <a:cubicBezTo>
                  <a:pt x="524" y="6496"/>
                  <a:pt x="409" y="6383"/>
                  <a:pt x="409" y="6243"/>
                </a:cubicBezTo>
                <a:lnTo>
                  <a:pt x="409" y="6243"/>
                </a:lnTo>
                <a:cubicBezTo>
                  <a:pt x="409" y="6101"/>
                  <a:pt x="524" y="5988"/>
                  <a:pt x="665" y="5988"/>
                </a:cubicBezTo>
                <a:lnTo>
                  <a:pt x="665" y="5988"/>
                </a:lnTo>
                <a:cubicBezTo>
                  <a:pt x="805" y="5988"/>
                  <a:pt x="919" y="6101"/>
                  <a:pt x="919" y="6243"/>
                </a:cubicBezTo>
                <a:lnTo>
                  <a:pt x="919" y="6243"/>
                </a:lnTo>
                <a:cubicBezTo>
                  <a:pt x="919" y="6383"/>
                  <a:pt x="805" y="6496"/>
                  <a:pt x="665" y="6496"/>
                </a:cubicBezTo>
                <a:close/>
                <a:moveTo>
                  <a:pt x="665" y="5100"/>
                </a:moveTo>
                <a:lnTo>
                  <a:pt x="665" y="5100"/>
                </a:lnTo>
                <a:cubicBezTo>
                  <a:pt x="524" y="5100"/>
                  <a:pt x="409" y="4986"/>
                  <a:pt x="409" y="4845"/>
                </a:cubicBezTo>
                <a:lnTo>
                  <a:pt x="409" y="4845"/>
                </a:lnTo>
                <a:cubicBezTo>
                  <a:pt x="409" y="4705"/>
                  <a:pt x="524" y="4591"/>
                  <a:pt x="665" y="4591"/>
                </a:cubicBezTo>
                <a:lnTo>
                  <a:pt x="665" y="4591"/>
                </a:lnTo>
                <a:cubicBezTo>
                  <a:pt x="805" y="4591"/>
                  <a:pt x="919" y="4705"/>
                  <a:pt x="919" y="4845"/>
                </a:cubicBezTo>
                <a:lnTo>
                  <a:pt x="919" y="4845"/>
                </a:lnTo>
                <a:cubicBezTo>
                  <a:pt x="919" y="4986"/>
                  <a:pt x="805" y="5100"/>
                  <a:pt x="665" y="5100"/>
                </a:cubicBezTo>
                <a:close/>
                <a:moveTo>
                  <a:pt x="665" y="3703"/>
                </a:moveTo>
                <a:lnTo>
                  <a:pt x="665" y="3703"/>
                </a:lnTo>
                <a:cubicBezTo>
                  <a:pt x="524" y="3703"/>
                  <a:pt x="409" y="3589"/>
                  <a:pt x="409" y="3449"/>
                </a:cubicBezTo>
                <a:lnTo>
                  <a:pt x="409" y="3449"/>
                </a:lnTo>
                <a:cubicBezTo>
                  <a:pt x="409" y="3307"/>
                  <a:pt x="524" y="3193"/>
                  <a:pt x="665" y="3193"/>
                </a:cubicBezTo>
                <a:lnTo>
                  <a:pt x="665" y="3193"/>
                </a:lnTo>
                <a:cubicBezTo>
                  <a:pt x="805" y="3193"/>
                  <a:pt x="919" y="3307"/>
                  <a:pt x="919" y="3449"/>
                </a:cubicBezTo>
                <a:lnTo>
                  <a:pt x="919" y="3449"/>
                </a:lnTo>
                <a:cubicBezTo>
                  <a:pt x="919" y="3589"/>
                  <a:pt x="805" y="3703"/>
                  <a:pt x="665" y="3703"/>
                </a:cubicBezTo>
                <a:close/>
                <a:moveTo>
                  <a:pt x="665" y="2305"/>
                </a:moveTo>
                <a:lnTo>
                  <a:pt x="665" y="2305"/>
                </a:lnTo>
                <a:cubicBezTo>
                  <a:pt x="524" y="2305"/>
                  <a:pt x="409" y="2191"/>
                  <a:pt x="409" y="2051"/>
                </a:cubicBezTo>
                <a:lnTo>
                  <a:pt x="409" y="2051"/>
                </a:lnTo>
                <a:cubicBezTo>
                  <a:pt x="409" y="1910"/>
                  <a:pt x="524" y="1797"/>
                  <a:pt x="665" y="1797"/>
                </a:cubicBezTo>
                <a:lnTo>
                  <a:pt x="665" y="1797"/>
                </a:lnTo>
                <a:cubicBezTo>
                  <a:pt x="805" y="1797"/>
                  <a:pt x="919" y="1910"/>
                  <a:pt x="919" y="2051"/>
                </a:cubicBezTo>
                <a:lnTo>
                  <a:pt x="919" y="2051"/>
                </a:lnTo>
                <a:cubicBezTo>
                  <a:pt x="919" y="2191"/>
                  <a:pt x="805" y="2305"/>
                  <a:pt x="665" y="2305"/>
                </a:cubicBezTo>
                <a:close/>
                <a:moveTo>
                  <a:pt x="665" y="908"/>
                </a:moveTo>
                <a:lnTo>
                  <a:pt x="665" y="908"/>
                </a:lnTo>
                <a:cubicBezTo>
                  <a:pt x="524" y="908"/>
                  <a:pt x="409" y="795"/>
                  <a:pt x="409" y="654"/>
                </a:cubicBezTo>
                <a:lnTo>
                  <a:pt x="409" y="654"/>
                </a:lnTo>
                <a:cubicBezTo>
                  <a:pt x="409" y="514"/>
                  <a:pt x="524" y="399"/>
                  <a:pt x="665" y="399"/>
                </a:cubicBezTo>
                <a:lnTo>
                  <a:pt x="665" y="399"/>
                </a:lnTo>
                <a:cubicBezTo>
                  <a:pt x="805" y="399"/>
                  <a:pt x="919" y="514"/>
                  <a:pt x="919" y="654"/>
                </a:cubicBezTo>
                <a:lnTo>
                  <a:pt x="919" y="654"/>
                </a:lnTo>
                <a:cubicBezTo>
                  <a:pt x="919" y="795"/>
                  <a:pt x="805" y="908"/>
                  <a:pt x="665" y="908"/>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98" name="PlaceHolder 1"/>
          <p:cNvSpPr>
            <a:spLocks noGrp="1"/>
          </p:cNvSpPr>
          <p:nvPr>
            <p:ph type="title"/>
          </p:nvPr>
        </p:nvSpPr>
        <p:spPr>
          <a:xfrm>
            <a:off x="1736280" y="1240560"/>
            <a:ext cx="5671440" cy="1161000"/>
          </a:xfrm>
          <a:prstGeom prst="rect">
            <a:avLst/>
          </a:prstGeom>
          <a:noFill/>
          <a:ln w="0">
            <a:noFill/>
          </a:ln>
        </p:spPr>
        <p:txBody>
          <a:bodyPr lIns="91440" tIns="91440" rIns="91440" bIns="91440" anchor="b">
            <a:noAutofit/>
          </a:bodyPr>
          <a:lstStyle/>
          <a:p>
            <a:pPr indent="0">
              <a:buNone/>
            </a:pPr>
            <a:r>
              <a:rPr lang="fr-FR" sz="5000" b="0" strike="noStrike" spc="-1">
                <a:solidFill>
                  <a:schemeClr val="dk1"/>
                </a:solidFill>
                <a:latin typeface="Arial"/>
              </a:rPr>
              <a:t>Click to edit the title text format</a:t>
            </a:r>
          </a:p>
        </p:txBody>
      </p:sp>
      <p:sp>
        <p:nvSpPr>
          <p:cNvPr id="19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0" name="PlaceHolder 1"/>
          <p:cNvSpPr>
            <a:spLocks noGrp="1"/>
          </p:cNvSpPr>
          <p:nvPr>
            <p:ph type="body"/>
          </p:nvPr>
        </p:nvSpPr>
        <p:spPr>
          <a:xfrm>
            <a:off x="0" y="-13680"/>
            <a:ext cx="9143640" cy="515700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
        <p:nvSpPr>
          <p:cNvPr id="201" name="PlaceHolder 2"/>
          <p:cNvSpPr>
            <a:spLocks noGrp="1"/>
          </p:cNvSpPr>
          <p:nvPr>
            <p:ph type="title"/>
          </p:nvPr>
        </p:nvSpPr>
        <p:spPr>
          <a:xfrm>
            <a:off x="720000" y="3996360"/>
            <a:ext cx="7703640" cy="590760"/>
          </a:xfrm>
          <a:prstGeom prst="rect">
            <a:avLst/>
          </a:prstGeom>
          <a:solidFill>
            <a:schemeClr val="accent2"/>
          </a:solid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202" name="PlaceHolder 1"/>
          <p:cNvSpPr>
            <a:spLocks noGrp="1"/>
          </p:cNvSpPr>
          <p:nvPr>
            <p:ph type="title"/>
          </p:nvPr>
        </p:nvSpPr>
        <p:spPr>
          <a:xfrm>
            <a:off x="716760" y="511200"/>
            <a:ext cx="771012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5" name="Google Shape;88;p13"/>
          <p:cNvPicPr/>
          <p:nvPr/>
        </p:nvPicPr>
        <p:blipFill>
          <a:blip r:embed="rId3"/>
          <a:stretch/>
        </p:blipFill>
        <p:spPr>
          <a:xfrm>
            <a:off x="0" y="0"/>
            <a:ext cx="9143640" cy="5143320"/>
          </a:xfrm>
          <a:prstGeom prst="rect">
            <a:avLst/>
          </a:prstGeom>
          <a:ln w="0">
            <a:noFill/>
          </a:ln>
        </p:spPr>
      </p:pic>
      <p:grpSp>
        <p:nvGrpSpPr>
          <p:cNvPr id="16" name="Google Shape;89;p13"/>
          <p:cNvGrpSpPr/>
          <p:nvPr/>
        </p:nvGrpSpPr>
        <p:grpSpPr>
          <a:xfrm>
            <a:off x="-1936440" y="-1503360"/>
            <a:ext cx="7201080" cy="8874360"/>
            <a:chOff x="-1936440" y="-1503360"/>
            <a:chExt cx="7201080" cy="8874360"/>
          </a:xfrm>
        </p:grpSpPr>
        <p:sp>
          <p:nvSpPr>
            <p:cNvPr id="17" name="Google Shape;90;p13"/>
            <p:cNvSpPr/>
            <p:nvPr/>
          </p:nvSpPr>
          <p:spPr>
            <a:xfrm rot="4500000">
              <a:off x="2211480" y="416628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18" name="Google Shape;91;p13"/>
            <p:cNvSpPr/>
            <p:nvPr/>
          </p:nvSpPr>
          <p:spPr>
            <a:xfrm rot="1287600">
              <a:off x="-1335960" y="-123912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19" name="Google Shape;92;p13"/>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2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21" name="PlaceHolder 2"/>
          <p:cNvSpPr>
            <a:spLocks noGrp="1"/>
          </p:cNvSpPr>
          <p:nvPr>
            <p:ph type="title"/>
          </p:nvPr>
        </p:nvSpPr>
        <p:spPr>
          <a:xfrm>
            <a:off x="720000" y="1408320"/>
            <a:ext cx="734400" cy="447120"/>
          </a:xfrm>
          <a:prstGeom prst="rect">
            <a:avLst/>
          </a:prstGeom>
          <a:noFill/>
          <a:ln w="9360">
            <a:solidFill>
              <a:schemeClr val="dk1"/>
            </a:solidFill>
            <a:round/>
          </a:ln>
        </p:spPr>
        <p:txBody>
          <a:bodyPr lIns="91440" tIns="91440" rIns="91440" bIns="91440" anchor="ctr">
            <a:noAutofit/>
          </a:bodyPr>
          <a:lstStyle/>
          <a:p>
            <a:pPr indent="0">
              <a:lnSpc>
                <a:spcPct val="100000"/>
              </a:lnSpc>
              <a:buNone/>
            </a:pPr>
            <a:r>
              <a:rPr lang="fr-FR" sz="3000" b="1" strike="noStrike" spc="-1">
                <a:solidFill>
                  <a:schemeClr val="dk1"/>
                </a:solidFill>
                <a:latin typeface="Golos Text"/>
                <a:ea typeface="Golos Text"/>
              </a:rPr>
              <a:t>xx%</a:t>
            </a:r>
            <a:endParaRPr lang="fr-FR" sz="3000" b="0" strike="noStrike" spc="-1">
              <a:solidFill>
                <a:schemeClr val="dk1"/>
              </a:solidFill>
              <a:latin typeface="Arial"/>
            </a:endParaRPr>
          </a:p>
        </p:txBody>
      </p:sp>
      <p:sp>
        <p:nvSpPr>
          <p:cNvPr id="22" name="PlaceHolder 3"/>
          <p:cNvSpPr>
            <a:spLocks noGrp="1"/>
          </p:cNvSpPr>
          <p:nvPr>
            <p:ph type="title"/>
          </p:nvPr>
        </p:nvSpPr>
        <p:spPr>
          <a:xfrm>
            <a:off x="720000" y="3140640"/>
            <a:ext cx="734400" cy="447120"/>
          </a:xfrm>
          <a:prstGeom prst="rect">
            <a:avLst/>
          </a:prstGeom>
          <a:noFill/>
          <a:ln w="9360">
            <a:solidFill>
              <a:schemeClr val="dk1"/>
            </a:solidFill>
            <a:round/>
          </a:ln>
        </p:spPr>
        <p:txBody>
          <a:bodyPr lIns="91440" tIns="91440" rIns="91440" bIns="91440" anchor="ctr">
            <a:noAutofit/>
          </a:bodyPr>
          <a:lstStyle/>
          <a:p>
            <a:pPr indent="0">
              <a:lnSpc>
                <a:spcPct val="100000"/>
              </a:lnSpc>
              <a:buNone/>
            </a:pPr>
            <a:r>
              <a:rPr lang="fr-FR" sz="3000" b="1" strike="noStrike" spc="-1">
                <a:solidFill>
                  <a:schemeClr val="dk1"/>
                </a:solidFill>
                <a:latin typeface="Golos Text"/>
                <a:ea typeface="Golos Text"/>
              </a:rPr>
              <a:t>xx%</a:t>
            </a:r>
            <a:endParaRPr lang="fr-FR" sz="3000" b="0" strike="noStrike" spc="-1">
              <a:solidFill>
                <a:schemeClr val="dk1"/>
              </a:solidFill>
              <a:latin typeface="Arial"/>
            </a:endParaRPr>
          </a:p>
        </p:txBody>
      </p:sp>
      <p:sp>
        <p:nvSpPr>
          <p:cNvPr id="23" name="PlaceHolder 4"/>
          <p:cNvSpPr>
            <a:spLocks noGrp="1"/>
          </p:cNvSpPr>
          <p:nvPr>
            <p:ph type="title"/>
          </p:nvPr>
        </p:nvSpPr>
        <p:spPr>
          <a:xfrm>
            <a:off x="3419280" y="1408320"/>
            <a:ext cx="734400" cy="447120"/>
          </a:xfrm>
          <a:prstGeom prst="rect">
            <a:avLst/>
          </a:prstGeom>
          <a:noFill/>
          <a:ln w="9360">
            <a:solidFill>
              <a:schemeClr val="dk1"/>
            </a:solidFill>
            <a:round/>
          </a:ln>
        </p:spPr>
        <p:txBody>
          <a:bodyPr lIns="91440" tIns="91440" rIns="91440" bIns="91440" anchor="ctr">
            <a:noAutofit/>
          </a:bodyPr>
          <a:lstStyle/>
          <a:p>
            <a:pPr indent="0">
              <a:lnSpc>
                <a:spcPct val="100000"/>
              </a:lnSpc>
              <a:buNone/>
            </a:pPr>
            <a:r>
              <a:rPr lang="fr-FR" sz="3000" b="1" strike="noStrike" spc="-1">
                <a:solidFill>
                  <a:schemeClr val="dk1"/>
                </a:solidFill>
                <a:latin typeface="Golos Text"/>
                <a:ea typeface="Golos Text"/>
              </a:rPr>
              <a:t>xx%</a:t>
            </a:r>
            <a:endParaRPr lang="fr-FR" sz="3000" b="0" strike="noStrike" spc="-1">
              <a:solidFill>
                <a:schemeClr val="dk1"/>
              </a:solidFill>
              <a:latin typeface="Arial"/>
            </a:endParaRPr>
          </a:p>
        </p:txBody>
      </p:sp>
      <p:sp>
        <p:nvSpPr>
          <p:cNvPr id="24" name="PlaceHolder 5"/>
          <p:cNvSpPr>
            <a:spLocks noGrp="1"/>
          </p:cNvSpPr>
          <p:nvPr>
            <p:ph type="title"/>
          </p:nvPr>
        </p:nvSpPr>
        <p:spPr>
          <a:xfrm>
            <a:off x="3419280" y="3140640"/>
            <a:ext cx="734400" cy="447120"/>
          </a:xfrm>
          <a:prstGeom prst="rect">
            <a:avLst/>
          </a:prstGeom>
          <a:noFill/>
          <a:ln w="9360">
            <a:solidFill>
              <a:schemeClr val="dk1"/>
            </a:solidFill>
            <a:round/>
          </a:ln>
        </p:spPr>
        <p:txBody>
          <a:bodyPr lIns="91440" tIns="91440" rIns="91440" bIns="91440" anchor="ctr">
            <a:noAutofit/>
          </a:bodyPr>
          <a:lstStyle/>
          <a:p>
            <a:pPr indent="0">
              <a:lnSpc>
                <a:spcPct val="100000"/>
              </a:lnSpc>
              <a:buNone/>
            </a:pPr>
            <a:r>
              <a:rPr lang="fr-FR" sz="3000" b="1" strike="noStrike" spc="-1">
                <a:solidFill>
                  <a:schemeClr val="dk1"/>
                </a:solidFill>
                <a:latin typeface="Golos Text"/>
                <a:ea typeface="Golos Text"/>
              </a:rPr>
              <a:t>xx%</a:t>
            </a:r>
            <a:endParaRPr lang="fr-FR" sz="3000" b="0" strike="noStrike" spc="-1">
              <a:solidFill>
                <a:schemeClr val="dk1"/>
              </a:solidFill>
              <a:latin typeface="Arial"/>
            </a:endParaRPr>
          </a:p>
        </p:txBody>
      </p:sp>
      <p:sp>
        <p:nvSpPr>
          <p:cNvPr id="25" name="PlaceHolder 6"/>
          <p:cNvSpPr>
            <a:spLocks noGrp="1"/>
          </p:cNvSpPr>
          <p:nvPr>
            <p:ph type="title"/>
          </p:nvPr>
        </p:nvSpPr>
        <p:spPr>
          <a:xfrm>
            <a:off x="6118560" y="1408320"/>
            <a:ext cx="734400" cy="447120"/>
          </a:xfrm>
          <a:prstGeom prst="rect">
            <a:avLst/>
          </a:prstGeom>
          <a:noFill/>
          <a:ln w="9360">
            <a:solidFill>
              <a:schemeClr val="dk1"/>
            </a:solidFill>
            <a:round/>
          </a:ln>
        </p:spPr>
        <p:txBody>
          <a:bodyPr lIns="91440" tIns="91440" rIns="91440" bIns="91440" anchor="ctr">
            <a:noAutofit/>
          </a:bodyPr>
          <a:lstStyle/>
          <a:p>
            <a:pPr indent="0">
              <a:lnSpc>
                <a:spcPct val="100000"/>
              </a:lnSpc>
              <a:buNone/>
            </a:pPr>
            <a:r>
              <a:rPr lang="fr-FR" sz="3000" b="1" strike="noStrike" spc="-1">
                <a:solidFill>
                  <a:schemeClr val="dk1"/>
                </a:solidFill>
                <a:latin typeface="Golos Text"/>
                <a:ea typeface="Golos Text"/>
              </a:rPr>
              <a:t>xx%</a:t>
            </a:r>
            <a:endParaRPr lang="fr-FR" sz="3000" b="0" strike="noStrike" spc="-1">
              <a:solidFill>
                <a:schemeClr val="dk1"/>
              </a:solidFill>
              <a:latin typeface="Arial"/>
            </a:endParaRPr>
          </a:p>
        </p:txBody>
      </p:sp>
      <p:sp>
        <p:nvSpPr>
          <p:cNvPr id="26" name="PlaceHolder 7"/>
          <p:cNvSpPr>
            <a:spLocks noGrp="1"/>
          </p:cNvSpPr>
          <p:nvPr>
            <p:ph type="title"/>
          </p:nvPr>
        </p:nvSpPr>
        <p:spPr>
          <a:xfrm>
            <a:off x="6118560" y="3140640"/>
            <a:ext cx="734400" cy="447120"/>
          </a:xfrm>
          <a:prstGeom prst="rect">
            <a:avLst/>
          </a:prstGeom>
          <a:noFill/>
          <a:ln w="9360">
            <a:solidFill>
              <a:schemeClr val="dk1"/>
            </a:solidFill>
            <a:round/>
          </a:ln>
        </p:spPr>
        <p:txBody>
          <a:bodyPr lIns="91440" tIns="91440" rIns="91440" bIns="91440" anchor="ctr">
            <a:noAutofit/>
          </a:bodyPr>
          <a:lstStyle/>
          <a:p>
            <a:pPr indent="0">
              <a:lnSpc>
                <a:spcPct val="100000"/>
              </a:lnSpc>
              <a:buNone/>
            </a:pPr>
            <a:r>
              <a:rPr lang="fr-FR" sz="3000" b="1" strike="noStrike" spc="-1">
                <a:solidFill>
                  <a:schemeClr val="dk1"/>
                </a:solidFill>
                <a:latin typeface="Golos Text"/>
                <a:ea typeface="Golos Text"/>
              </a:rPr>
              <a:t>xx%</a:t>
            </a:r>
            <a:endParaRPr lang="fr-FR" sz="3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7" name="Google Shape;113;p14"/>
          <p:cNvPicPr/>
          <p:nvPr/>
        </p:nvPicPr>
        <p:blipFill>
          <a:blip r:embed="rId3"/>
          <a:stretch/>
        </p:blipFill>
        <p:spPr>
          <a:xfrm>
            <a:off x="0" y="0"/>
            <a:ext cx="9143640" cy="5143320"/>
          </a:xfrm>
          <a:prstGeom prst="rect">
            <a:avLst/>
          </a:prstGeom>
          <a:ln w="0">
            <a:noFill/>
          </a:ln>
        </p:spPr>
      </p:pic>
      <p:grpSp>
        <p:nvGrpSpPr>
          <p:cNvPr id="28" name="Google Shape;114;p14"/>
          <p:cNvGrpSpPr/>
          <p:nvPr/>
        </p:nvGrpSpPr>
        <p:grpSpPr>
          <a:xfrm>
            <a:off x="-1185840" y="-842400"/>
            <a:ext cx="12131640" cy="5512680"/>
            <a:chOff x="-1185840" y="-842400"/>
            <a:chExt cx="12131640" cy="5512680"/>
          </a:xfrm>
        </p:grpSpPr>
        <p:sp>
          <p:nvSpPr>
            <p:cNvPr id="29" name="Google Shape;115;p14"/>
            <p:cNvSpPr/>
            <p:nvPr/>
          </p:nvSpPr>
          <p:spPr>
            <a:xfrm rot="1207800">
              <a:off x="8235360" y="72828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30" name="Google Shape;116;p14"/>
            <p:cNvSpPr/>
            <p:nvPr/>
          </p:nvSpPr>
          <p:spPr>
            <a:xfrm rot="416400" flipH="1">
              <a:off x="-908640" y="-7419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31" name="Google Shape;117;p14"/>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32"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3" name="Google Shape;120;p15"/>
          <p:cNvPicPr/>
          <p:nvPr/>
        </p:nvPicPr>
        <p:blipFill>
          <a:blip r:embed="rId3"/>
          <a:stretch/>
        </p:blipFill>
        <p:spPr>
          <a:xfrm>
            <a:off x="0" y="0"/>
            <a:ext cx="9143640" cy="5143320"/>
          </a:xfrm>
          <a:prstGeom prst="rect">
            <a:avLst/>
          </a:prstGeom>
          <a:ln w="0">
            <a:noFill/>
          </a:ln>
        </p:spPr>
      </p:pic>
      <p:grpSp>
        <p:nvGrpSpPr>
          <p:cNvPr id="34" name="Google Shape;121;p15"/>
          <p:cNvGrpSpPr/>
          <p:nvPr/>
        </p:nvGrpSpPr>
        <p:grpSpPr>
          <a:xfrm>
            <a:off x="-2377800" y="-1893240"/>
            <a:ext cx="12628080" cy="8234280"/>
            <a:chOff x="-2377800" y="-1893240"/>
            <a:chExt cx="12628080" cy="8234280"/>
          </a:xfrm>
        </p:grpSpPr>
        <p:sp>
          <p:nvSpPr>
            <p:cNvPr id="35" name="Google Shape;122;p15"/>
            <p:cNvSpPr/>
            <p:nvPr/>
          </p:nvSpPr>
          <p:spPr>
            <a:xfrm rot="4548000">
              <a:off x="7130160" y="300780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36" name="Google Shape;123;p15"/>
            <p:cNvSpPr/>
            <p:nvPr/>
          </p:nvSpPr>
          <p:spPr>
            <a:xfrm rot="8655000">
              <a:off x="-1621440" y="-153576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37" name="Google Shape;124;p15"/>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38"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39" name="Google Shape;126;p15"/>
          <p:cNvSpPr/>
          <p:nvPr/>
        </p:nvSpPr>
        <p:spPr>
          <a:xfrm rot="8991000" flipH="1">
            <a:off x="7790400" y="-1810800"/>
            <a:ext cx="1946880" cy="4701600"/>
          </a:xfrm>
          <a:custGeom>
            <a:avLst/>
            <a:gdLst>
              <a:gd name="textAreaLeft" fmla="*/ 360 w 1946880"/>
              <a:gd name="textAreaRight" fmla="*/ 1947600 w 1946880"/>
              <a:gd name="textAreaTop" fmla="*/ 0 h 4701600"/>
              <a:gd name="textAreaBottom" fmla="*/ 4701960 h 470160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0" name="Google Shape;128;p16"/>
          <p:cNvPicPr/>
          <p:nvPr/>
        </p:nvPicPr>
        <p:blipFill>
          <a:blip r:embed="rId3"/>
          <a:stretch/>
        </p:blipFill>
        <p:spPr>
          <a:xfrm>
            <a:off x="0" y="0"/>
            <a:ext cx="9143640" cy="5143320"/>
          </a:xfrm>
          <a:prstGeom prst="rect">
            <a:avLst/>
          </a:prstGeom>
          <a:ln w="0">
            <a:noFill/>
          </a:ln>
        </p:spPr>
      </p:pic>
      <p:grpSp>
        <p:nvGrpSpPr>
          <p:cNvPr id="41" name="Google Shape;129;p16"/>
          <p:cNvGrpSpPr/>
          <p:nvPr/>
        </p:nvGrpSpPr>
        <p:grpSpPr>
          <a:xfrm>
            <a:off x="-630360" y="-1795320"/>
            <a:ext cx="11815560" cy="7805160"/>
            <a:chOff x="-630360" y="-1795320"/>
            <a:chExt cx="11815560" cy="7805160"/>
          </a:xfrm>
        </p:grpSpPr>
        <p:sp>
          <p:nvSpPr>
            <p:cNvPr id="42" name="Google Shape;130;p16"/>
            <p:cNvSpPr/>
            <p:nvPr/>
          </p:nvSpPr>
          <p:spPr>
            <a:xfrm rot="21064800">
              <a:off x="-357480" y="218016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43" name="Google Shape;131;p16"/>
            <p:cNvSpPr/>
            <p:nvPr/>
          </p:nvSpPr>
          <p:spPr>
            <a:xfrm rot="17719200">
              <a:off x="8041320" y="-170964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44" name="Google Shape;132;p16"/>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4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6" name="Google Shape;135;p17"/>
          <p:cNvPicPr/>
          <p:nvPr/>
        </p:nvPicPr>
        <p:blipFill>
          <a:blip r:embed="rId3"/>
          <a:stretch/>
        </p:blipFill>
        <p:spPr>
          <a:xfrm>
            <a:off x="0" y="0"/>
            <a:ext cx="9143640" cy="5143320"/>
          </a:xfrm>
          <a:prstGeom prst="rect">
            <a:avLst/>
          </a:prstGeom>
          <a:ln w="0">
            <a:noFill/>
          </a:ln>
        </p:spPr>
      </p:pic>
      <p:sp>
        <p:nvSpPr>
          <p:cNvPr id="47" name="Google Shape;136;p17"/>
          <p:cNvSpPr/>
          <p:nvPr/>
        </p:nvSpPr>
        <p:spPr>
          <a:xfrm>
            <a:off x="713520" y="522000"/>
            <a:ext cx="7717320" cy="4091040"/>
          </a:xfrm>
          <a:custGeom>
            <a:avLst/>
            <a:gdLst>
              <a:gd name="textAreaLeft" fmla="*/ 0 w 7717320"/>
              <a:gd name="textAreaRight" fmla="*/ 7717680 w 7717320"/>
              <a:gd name="textAreaTop" fmla="*/ 0 h 4091040"/>
              <a:gd name="textAreaBottom" fmla="*/ 4091400 h 4091040"/>
            </a:gdLst>
            <a:ahLst/>
            <a:cxnLst/>
            <a:rect l="textAreaLeft" t="textAreaTop" r="textAreaRight" b="textAreaBottom"/>
            <a:pathLst>
              <a:path w="23547" h="12485">
                <a:moveTo>
                  <a:pt x="22871" y="0"/>
                </a:moveTo>
                <a:lnTo>
                  <a:pt x="0" y="0"/>
                </a:lnTo>
                <a:lnTo>
                  <a:pt x="0" y="12484"/>
                </a:lnTo>
                <a:lnTo>
                  <a:pt x="22871" y="12484"/>
                </a:lnTo>
                <a:lnTo>
                  <a:pt x="22871" y="12484"/>
                </a:lnTo>
                <a:cubicBezTo>
                  <a:pt x="23244" y="12484"/>
                  <a:pt x="23546" y="12182"/>
                  <a:pt x="23546" y="11809"/>
                </a:cubicBezTo>
                <a:lnTo>
                  <a:pt x="23546" y="676"/>
                </a:lnTo>
                <a:lnTo>
                  <a:pt x="23546" y="676"/>
                </a:lnTo>
                <a:cubicBezTo>
                  <a:pt x="23546" y="302"/>
                  <a:pt x="23244" y="0"/>
                  <a:pt x="22871" y="0"/>
                </a:cubicBezTo>
                <a:close/>
                <a:moveTo>
                  <a:pt x="665" y="12085"/>
                </a:moveTo>
                <a:lnTo>
                  <a:pt x="665" y="12085"/>
                </a:lnTo>
                <a:cubicBezTo>
                  <a:pt x="524" y="12085"/>
                  <a:pt x="409" y="11971"/>
                  <a:pt x="409" y="11831"/>
                </a:cubicBezTo>
                <a:lnTo>
                  <a:pt x="409" y="11831"/>
                </a:lnTo>
                <a:cubicBezTo>
                  <a:pt x="409" y="11690"/>
                  <a:pt x="524" y="11577"/>
                  <a:pt x="665" y="11577"/>
                </a:cubicBezTo>
                <a:lnTo>
                  <a:pt x="665" y="11577"/>
                </a:lnTo>
                <a:cubicBezTo>
                  <a:pt x="805" y="11577"/>
                  <a:pt x="919" y="11690"/>
                  <a:pt x="919" y="11831"/>
                </a:cubicBezTo>
                <a:lnTo>
                  <a:pt x="919" y="11831"/>
                </a:lnTo>
                <a:cubicBezTo>
                  <a:pt x="919" y="11971"/>
                  <a:pt x="805" y="12085"/>
                  <a:pt x="665" y="12085"/>
                </a:cubicBezTo>
                <a:close/>
                <a:moveTo>
                  <a:pt x="665" y="10687"/>
                </a:moveTo>
                <a:lnTo>
                  <a:pt x="665" y="10687"/>
                </a:lnTo>
                <a:cubicBezTo>
                  <a:pt x="524" y="10687"/>
                  <a:pt x="409" y="10575"/>
                  <a:pt x="409" y="10433"/>
                </a:cubicBezTo>
                <a:lnTo>
                  <a:pt x="409" y="10433"/>
                </a:lnTo>
                <a:cubicBezTo>
                  <a:pt x="409" y="10293"/>
                  <a:pt x="524" y="10179"/>
                  <a:pt x="665" y="10179"/>
                </a:cubicBezTo>
                <a:lnTo>
                  <a:pt x="665" y="10179"/>
                </a:lnTo>
                <a:cubicBezTo>
                  <a:pt x="805" y="10179"/>
                  <a:pt x="919" y="10293"/>
                  <a:pt x="919" y="10433"/>
                </a:cubicBezTo>
                <a:lnTo>
                  <a:pt x="919" y="10433"/>
                </a:lnTo>
                <a:cubicBezTo>
                  <a:pt x="919" y="10575"/>
                  <a:pt x="805" y="10687"/>
                  <a:pt x="665" y="10687"/>
                </a:cubicBezTo>
                <a:close/>
                <a:moveTo>
                  <a:pt x="665" y="9291"/>
                </a:moveTo>
                <a:lnTo>
                  <a:pt x="665" y="9291"/>
                </a:lnTo>
                <a:cubicBezTo>
                  <a:pt x="524" y="9291"/>
                  <a:pt x="409" y="9177"/>
                  <a:pt x="409" y="9036"/>
                </a:cubicBezTo>
                <a:lnTo>
                  <a:pt x="409" y="9036"/>
                </a:lnTo>
                <a:cubicBezTo>
                  <a:pt x="409" y="8896"/>
                  <a:pt x="524" y="8782"/>
                  <a:pt x="665" y="8782"/>
                </a:cubicBezTo>
                <a:lnTo>
                  <a:pt x="665" y="8782"/>
                </a:lnTo>
                <a:cubicBezTo>
                  <a:pt x="805" y="8782"/>
                  <a:pt x="919" y="8896"/>
                  <a:pt x="919" y="9036"/>
                </a:cubicBezTo>
                <a:lnTo>
                  <a:pt x="919" y="9036"/>
                </a:lnTo>
                <a:cubicBezTo>
                  <a:pt x="919" y="9177"/>
                  <a:pt x="805" y="9291"/>
                  <a:pt x="665" y="9291"/>
                </a:cubicBezTo>
                <a:close/>
                <a:moveTo>
                  <a:pt x="665" y="7894"/>
                </a:moveTo>
                <a:lnTo>
                  <a:pt x="665" y="7894"/>
                </a:lnTo>
                <a:cubicBezTo>
                  <a:pt x="524" y="7894"/>
                  <a:pt x="409" y="7779"/>
                  <a:pt x="409" y="7639"/>
                </a:cubicBezTo>
                <a:lnTo>
                  <a:pt x="409" y="7639"/>
                </a:lnTo>
                <a:cubicBezTo>
                  <a:pt x="409" y="7498"/>
                  <a:pt x="524" y="7384"/>
                  <a:pt x="665" y="7384"/>
                </a:cubicBezTo>
                <a:lnTo>
                  <a:pt x="665" y="7384"/>
                </a:lnTo>
                <a:cubicBezTo>
                  <a:pt x="805" y="7384"/>
                  <a:pt x="919" y="7498"/>
                  <a:pt x="919" y="7639"/>
                </a:cubicBezTo>
                <a:lnTo>
                  <a:pt x="919" y="7639"/>
                </a:lnTo>
                <a:cubicBezTo>
                  <a:pt x="919" y="7779"/>
                  <a:pt x="805" y="7894"/>
                  <a:pt x="665" y="7894"/>
                </a:cubicBezTo>
                <a:close/>
                <a:moveTo>
                  <a:pt x="665" y="6496"/>
                </a:moveTo>
                <a:lnTo>
                  <a:pt x="665" y="6496"/>
                </a:lnTo>
                <a:cubicBezTo>
                  <a:pt x="524" y="6496"/>
                  <a:pt x="409" y="6383"/>
                  <a:pt x="409" y="6243"/>
                </a:cubicBezTo>
                <a:lnTo>
                  <a:pt x="409" y="6243"/>
                </a:lnTo>
                <a:cubicBezTo>
                  <a:pt x="409" y="6101"/>
                  <a:pt x="524" y="5988"/>
                  <a:pt x="665" y="5988"/>
                </a:cubicBezTo>
                <a:lnTo>
                  <a:pt x="665" y="5988"/>
                </a:lnTo>
                <a:cubicBezTo>
                  <a:pt x="805" y="5988"/>
                  <a:pt x="919" y="6101"/>
                  <a:pt x="919" y="6243"/>
                </a:cubicBezTo>
                <a:lnTo>
                  <a:pt x="919" y="6243"/>
                </a:lnTo>
                <a:cubicBezTo>
                  <a:pt x="919" y="6383"/>
                  <a:pt x="805" y="6496"/>
                  <a:pt x="665" y="6496"/>
                </a:cubicBezTo>
                <a:close/>
                <a:moveTo>
                  <a:pt x="665" y="5100"/>
                </a:moveTo>
                <a:lnTo>
                  <a:pt x="665" y="5100"/>
                </a:lnTo>
                <a:cubicBezTo>
                  <a:pt x="524" y="5100"/>
                  <a:pt x="409" y="4986"/>
                  <a:pt x="409" y="4845"/>
                </a:cubicBezTo>
                <a:lnTo>
                  <a:pt x="409" y="4845"/>
                </a:lnTo>
                <a:cubicBezTo>
                  <a:pt x="409" y="4705"/>
                  <a:pt x="524" y="4591"/>
                  <a:pt x="665" y="4591"/>
                </a:cubicBezTo>
                <a:lnTo>
                  <a:pt x="665" y="4591"/>
                </a:lnTo>
                <a:cubicBezTo>
                  <a:pt x="805" y="4591"/>
                  <a:pt x="919" y="4705"/>
                  <a:pt x="919" y="4845"/>
                </a:cubicBezTo>
                <a:lnTo>
                  <a:pt x="919" y="4845"/>
                </a:lnTo>
                <a:cubicBezTo>
                  <a:pt x="919" y="4986"/>
                  <a:pt x="805" y="5100"/>
                  <a:pt x="665" y="5100"/>
                </a:cubicBezTo>
                <a:close/>
                <a:moveTo>
                  <a:pt x="665" y="3703"/>
                </a:moveTo>
                <a:lnTo>
                  <a:pt x="665" y="3703"/>
                </a:lnTo>
                <a:cubicBezTo>
                  <a:pt x="524" y="3703"/>
                  <a:pt x="409" y="3589"/>
                  <a:pt x="409" y="3449"/>
                </a:cubicBezTo>
                <a:lnTo>
                  <a:pt x="409" y="3449"/>
                </a:lnTo>
                <a:cubicBezTo>
                  <a:pt x="409" y="3307"/>
                  <a:pt x="524" y="3193"/>
                  <a:pt x="665" y="3193"/>
                </a:cubicBezTo>
                <a:lnTo>
                  <a:pt x="665" y="3193"/>
                </a:lnTo>
                <a:cubicBezTo>
                  <a:pt x="805" y="3193"/>
                  <a:pt x="919" y="3307"/>
                  <a:pt x="919" y="3449"/>
                </a:cubicBezTo>
                <a:lnTo>
                  <a:pt x="919" y="3449"/>
                </a:lnTo>
                <a:cubicBezTo>
                  <a:pt x="919" y="3589"/>
                  <a:pt x="805" y="3703"/>
                  <a:pt x="665" y="3703"/>
                </a:cubicBezTo>
                <a:close/>
                <a:moveTo>
                  <a:pt x="665" y="2305"/>
                </a:moveTo>
                <a:lnTo>
                  <a:pt x="665" y="2305"/>
                </a:lnTo>
                <a:cubicBezTo>
                  <a:pt x="524" y="2305"/>
                  <a:pt x="409" y="2191"/>
                  <a:pt x="409" y="2051"/>
                </a:cubicBezTo>
                <a:lnTo>
                  <a:pt x="409" y="2051"/>
                </a:lnTo>
                <a:cubicBezTo>
                  <a:pt x="409" y="1910"/>
                  <a:pt x="524" y="1797"/>
                  <a:pt x="665" y="1797"/>
                </a:cubicBezTo>
                <a:lnTo>
                  <a:pt x="665" y="1797"/>
                </a:lnTo>
                <a:cubicBezTo>
                  <a:pt x="805" y="1797"/>
                  <a:pt x="919" y="1910"/>
                  <a:pt x="919" y="2051"/>
                </a:cubicBezTo>
                <a:lnTo>
                  <a:pt x="919" y="2051"/>
                </a:lnTo>
                <a:cubicBezTo>
                  <a:pt x="919" y="2191"/>
                  <a:pt x="805" y="2305"/>
                  <a:pt x="665" y="2305"/>
                </a:cubicBezTo>
                <a:close/>
                <a:moveTo>
                  <a:pt x="665" y="908"/>
                </a:moveTo>
                <a:lnTo>
                  <a:pt x="665" y="908"/>
                </a:lnTo>
                <a:cubicBezTo>
                  <a:pt x="524" y="908"/>
                  <a:pt x="409" y="795"/>
                  <a:pt x="409" y="654"/>
                </a:cubicBezTo>
                <a:lnTo>
                  <a:pt x="409" y="654"/>
                </a:lnTo>
                <a:cubicBezTo>
                  <a:pt x="409" y="514"/>
                  <a:pt x="524" y="399"/>
                  <a:pt x="665" y="399"/>
                </a:cubicBezTo>
                <a:lnTo>
                  <a:pt x="665" y="399"/>
                </a:lnTo>
                <a:cubicBezTo>
                  <a:pt x="805" y="399"/>
                  <a:pt x="919" y="514"/>
                  <a:pt x="919" y="654"/>
                </a:cubicBezTo>
                <a:lnTo>
                  <a:pt x="919" y="654"/>
                </a:lnTo>
                <a:cubicBezTo>
                  <a:pt x="919" y="795"/>
                  <a:pt x="805" y="908"/>
                  <a:pt x="665" y="908"/>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nvGrpSpPr>
          <p:cNvPr id="48" name="Google Shape;137;p17"/>
          <p:cNvGrpSpPr/>
          <p:nvPr/>
        </p:nvGrpSpPr>
        <p:grpSpPr>
          <a:xfrm>
            <a:off x="-2377800" y="-1893240"/>
            <a:ext cx="12628080" cy="8234280"/>
            <a:chOff x="-2377800" y="-1893240"/>
            <a:chExt cx="12628080" cy="8234280"/>
          </a:xfrm>
        </p:grpSpPr>
        <p:sp>
          <p:nvSpPr>
            <p:cNvPr id="49" name="Google Shape;138;p17"/>
            <p:cNvSpPr/>
            <p:nvPr/>
          </p:nvSpPr>
          <p:spPr>
            <a:xfrm rot="4548000">
              <a:off x="7130160" y="300780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50" name="Google Shape;139;p17"/>
            <p:cNvSpPr/>
            <p:nvPr/>
          </p:nvSpPr>
          <p:spPr>
            <a:xfrm rot="8655000">
              <a:off x="-1621440" y="-153576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grpSp>
      <p:sp>
        <p:nvSpPr>
          <p:cNvPr id="51" name="PlaceHolder 1"/>
          <p:cNvSpPr>
            <a:spLocks noGrp="1"/>
          </p:cNvSpPr>
          <p:nvPr>
            <p:ph type="title"/>
          </p:nvPr>
        </p:nvSpPr>
        <p:spPr>
          <a:xfrm>
            <a:off x="2539080" y="3100320"/>
            <a:ext cx="5378040" cy="55944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2" name="Google Shape;143;p18"/>
          <p:cNvPicPr/>
          <p:nvPr/>
        </p:nvPicPr>
        <p:blipFill>
          <a:blip r:embed="rId3"/>
          <a:stretch/>
        </p:blipFill>
        <p:spPr>
          <a:xfrm>
            <a:off x="0" y="0"/>
            <a:ext cx="9143640" cy="5143320"/>
          </a:xfrm>
          <a:prstGeom prst="rect">
            <a:avLst/>
          </a:prstGeom>
          <a:ln w="0">
            <a:noFill/>
          </a:ln>
        </p:spPr>
      </p:pic>
      <p:grpSp>
        <p:nvGrpSpPr>
          <p:cNvPr id="53" name="Google Shape;144;p18"/>
          <p:cNvGrpSpPr/>
          <p:nvPr/>
        </p:nvGrpSpPr>
        <p:grpSpPr>
          <a:xfrm>
            <a:off x="-1243080" y="-1744200"/>
            <a:ext cx="7246440" cy="7991640"/>
            <a:chOff x="-1243080" y="-1744200"/>
            <a:chExt cx="7246440" cy="7991640"/>
          </a:xfrm>
        </p:grpSpPr>
        <p:sp>
          <p:nvSpPr>
            <p:cNvPr id="54" name="Google Shape;145;p18"/>
            <p:cNvSpPr/>
            <p:nvPr/>
          </p:nvSpPr>
          <p:spPr>
            <a:xfrm rot="15704400">
              <a:off x="3042720" y="-2032920"/>
              <a:ext cx="2296800" cy="3328560"/>
            </a:xfrm>
            <a:custGeom>
              <a:avLst/>
              <a:gdLst>
                <a:gd name="textAreaLeft" fmla="*/ 0 w 2296800"/>
                <a:gd name="textAreaRight" fmla="*/ 2297160 w 2296800"/>
                <a:gd name="textAreaTop" fmla="*/ 0 h 3328560"/>
                <a:gd name="textAreaBottom" fmla="*/ 3328920 h 3328560"/>
              </a:gdLst>
              <a:ahLst/>
              <a:cxnLst/>
              <a:rect l="textAreaLeft" t="textAreaTop" r="textAreaRight" b="textAreaBottom"/>
              <a:pathLst>
                <a:path w="6383" h="9247">
                  <a:moveTo>
                    <a:pt x="3" y="5119"/>
                  </a:moveTo>
                  <a:lnTo>
                    <a:pt x="3" y="5119"/>
                  </a:lnTo>
                  <a:cubicBezTo>
                    <a:pt x="0" y="4662"/>
                    <a:pt x="86" y="4224"/>
                    <a:pt x="244" y="3802"/>
                  </a:cubicBezTo>
                  <a:lnTo>
                    <a:pt x="244" y="3802"/>
                  </a:lnTo>
                  <a:cubicBezTo>
                    <a:pt x="366" y="3474"/>
                    <a:pt x="526" y="3167"/>
                    <a:pt x="713" y="2871"/>
                  </a:cubicBezTo>
                  <a:lnTo>
                    <a:pt x="713" y="2871"/>
                  </a:lnTo>
                  <a:cubicBezTo>
                    <a:pt x="852" y="2656"/>
                    <a:pt x="1005" y="2455"/>
                    <a:pt x="1165" y="2257"/>
                  </a:cubicBezTo>
                  <a:lnTo>
                    <a:pt x="1165" y="2257"/>
                  </a:lnTo>
                  <a:cubicBezTo>
                    <a:pt x="1350" y="2031"/>
                    <a:pt x="1553" y="1822"/>
                    <a:pt x="1764" y="1621"/>
                  </a:cubicBezTo>
                  <a:lnTo>
                    <a:pt x="1764" y="1621"/>
                  </a:lnTo>
                  <a:cubicBezTo>
                    <a:pt x="2094" y="1312"/>
                    <a:pt x="2452" y="1032"/>
                    <a:pt x="2846" y="804"/>
                  </a:cubicBezTo>
                  <a:lnTo>
                    <a:pt x="2846" y="804"/>
                  </a:lnTo>
                  <a:cubicBezTo>
                    <a:pt x="3163" y="616"/>
                    <a:pt x="3500" y="461"/>
                    <a:pt x="3850" y="339"/>
                  </a:cubicBezTo>
                  <a:lnTo>
                    <a:pt x="3850" y="339"/>
                  </a:lnTo>
                  <a:cubicBezTo>
                    <a:pt x="4135" y="239"/>
                    <a:pt x="4429" y="163"/>
                    <a:pt x="4725" y="106"/>
                  </a:cubicBezTo>
                  <a:lnTo>
                    <a:pt x="4725" y="106"/>
                  </a:lnTo>
                  <a:cubicBezTo>
                    <a:pt x="4885" y="76"/>
                    <a:pt x="5048" y="54"/>
                    <a:pt x="5210" y="38"/>
                  </a:cubicBezTo>
                  <a:lnTo>
                    <a:pt x="5210" y="38"/>
                  </a:lnTo>
                  <a:cubicBezTo>
                    <a:pt x="5404" y="18"/>
                    <a:pt x="5599" y="8"/>
                    <a:pt x="5798" y="3"/>
                  </a:cubicBezTo>
                  <a:lnTo>
                    <a:pt x="5798" y="3"/>
                  </a:lnTo>
                  <a:cubicBezTo>
                    <a:pt x="5925" y="0"/>
                    <a:pt x="6056" y="8"/>
                    <a:pt x="6186" y="8"/>
                  </a:cubicBezTo>
                  <a:lnTo>
                    <a:pt x="6186" y="8"/>
                  </a:lnTo>
                  <a:cubicBezTo>
                    <a:pt x="6241" y="8"/>
                    <a:pt x="6297" y="8"/>
                    <a:pt x="6351" y="18"/>
                  </a:cubicBezTo>
                  <a:lnTo>
                    <a:pt x="6351" y="18"/>
                  </a:lnTo>
                  <a:cubicBezTo>
                    <a:pt x="6375" y="25"/>
                    <a:pt x="6382" y="35"/>
                    <a:pt x="6379" y="57"/>
                  </a:cubicBezTo>
                  <a:lnTo>
                    <a:pt x="6379" y="57"/>
                  </a:lnTo>
                  <a:cubicBezTo>
                    <a:pt x="6365" y="159"/>
                    <a:pt x="6363" y="261"/>
                    <a:pt x="6354" y="363"/>
                  </a:cubicBezTo>
                  <a:lnTo>
                    <a:pt x="6354" y="363"/>
                  </a:lnTo>
                  <a:cubicBezTo>
                    <a:pt x="6348" y="415"/>
                    <a:pt x="6351" y="470"/>
                    <a:pt x="6341" y="521"/>
                  </a:cubicBezTo>
                  <a:lnTo>
                    <a:pt x="6341" y="521"/>
                  </a:lnTo>
                  <a:cubicBezTo>
                    <a:pt x="6336" y="538"/>
                    <a:pt x="6329" y="543"/>
                    <a:pt x="6314" y="543"/>
                  </a:cubicBezTo>
                  <a:lnTo>
                    <a:pt x="6314" y="543"/>
                  </a:lnTo>
                  <a:cubicBezTo>
                    <a:pt x="6229" y="538"/>
                    <a:pt x="6142" y="535"/>
                    <a:pt x="6059" y="529"/>
                  </a:cubicBezTo>
                  <a:lnTo>
                    <a:pt x="6059" y="529"/>
                  </a:lnTo>
                  <a:cubicBezTo>
                    <a:pt x="6047" y="529"/>
                    <a:pt x="6039" y="526"/>
                    <a:pt x="6032" y="526"/>
                  </a:cubicBezTo>
                  <a:lnTo>
                    <a:pt x="6032" y="526"/>
                  </a:lnTo>
                  <a:cubicBezTo>
                    <a:pt x="5760" y="524"/>
                    <a:pt x="5494" y="538"/>
                    <a:pt x="5225" y="565"/>
                  </a:cubicBezTo>
                  <a:lnTo>
                    <a:pt x="5225" y="565"/>
                  </a:lnTo>
                  <a:cubicBezTo>
                    <a:pt x="4811" y="611"/>
                    <a:pt x="4412" y="701"/>
                    <a:pt x="4021" y="837"/>
                  </a:cubicBezTo>
                  <a:lnTo>
                    <a:pt x="4021" y="837"/>
                  </a:lnTo>
                  <a:cubicBezTo>
                    <a:pt x="3717" y="942"/>
                    <a:pt x="3424" y="1076"/>
                    <a:pt x="3145" y="1239"/>
                  </a:cubicBezTo>
                  <a:lnTo>
                    <a:pt x="3145" y="1239"/>
                  </a:lnTo>
                  <a:cubicBezTo>
                    <a:pt x="2929" y="1363"/>
                    <a:pt x="2727" y="1502"/>
                    <a:pt x="2530" y="1654"/>
                  </a:cubicBezTo>
                  <a:lnTo>
                    <a:pt x="2530" y="1654"/>
                  </a:lnTo>
                  <a:cubicBezTo>
                    <a:pt x="2422" y="1738"/>
                    <a:pt x="2319" y="1827"/>
                    <a:pt x="2218" y="1920"/>
                  </a:cubicBezTo>
                  <a:lnTo>
                    <a:pt x="2218" y="1920"/>
                  </a:lnTo>
                  <a:cubicBezTo>
                    <a:pt x="2112" y="2017"/>
                    <a:pt x="2007" y="2115"/>
                    <a:pt x="1909" y="2219"/>
                  </a:cubicBezTo>
                  <a:lnTo>
                    <a:pt x="1909" y="2219"/>
                  </a:lnTo>
                  <a:cubicBezTo>
                    <a:pt x="1591" y="2547"/>
                    <a:pt x="1306" y="2900"/>
                    <a:pt x="1073" y="3291"/>
                  </a:cubicBezTo>
                  <a:lnTo>
                    <a:pt x="1073" y="3291"/>
                  </a:lnTo>
                  <a:cubicBezTo>
                    <a:pt x="915" y="3554"/>
                    <a:pt x="784" y="3829"/>
                    <a:pt x="692" y="4120"/>
                  </a:cubicBezTo>
                  <a:lnTo>
                    <a:pt x="692" y="4120"/>
                  </a:lnTo>
                  <a:cubicBezTo>
                    <a:pt x="627" y="4312"/>
                    <a:pt x="581" y="4509"/>
                    <a:pt x="557" y="4711"/>
                  </a:cubicBezTo>
                  <a:lnTo>
                    <a:pt x="557" y="4711"/>
                  </a:lnTo>
                  <a:cubicBezTo>
                    <a:pt x="540" y="4827"/>
                    <a:pt x="535" y="4944"/>
                    <a:pt x="531" y="5061"/>
                  </a:cubicBezTo>
                  <a:lnTo>
                    <a:pt x="531" y="5061"/>
                  </a:lnTo>
                  <a:cubicBezTo>
                    <a:pt x="518" y="5491"/>
                    <a:pt x="606" y="5897"/>
                    <a:pt x="765" y="6294"/>
                  </a:cubicBezTo>
                  <a:lnTo>
                    <a:pt x="765" y="6294"/>
                  </a:lnTo>
                  <a:cubicBezTo>
                    <a:pt x="890" y="6603"/>
                    <a:pt x="1061" y="6885"/>
                    <a:pt x="1273" y="7150"/>
                  </a:cubicBezTo>
                  <a:lnTo>
                    <a:pt x="1273" y="7150"/>
                  </a:lnTo>
                  <a:cubicBezTo>
                    <a:pt x="1392" y="7301"/>
                    <a:pt x="1526" y="7440"/>
                    <a:pt x="1667" y="7573"/>
                  </a:cubicBezTo>
                  <a:lnTo>
                    <a:pt x="1667" y="7573"/>
                  </a:lnTo>
                  <a:cubicBezTo>
                    <a:pt x="1868" y="7760"/>
                    <a:pt x="2088" y="7921"/>
                    <a:pt x="2321" y="8064"/>
                  </a:cubicBezTo>
                  <a:lnTo>
                    <a:pt x="2321" y="8064"/>
                  </a:lnTo>
                  <a:cubicBezTo>
                    <a:pt x="2634" y="8254"/>
                    <a:pt x="2965" y="8402"/>
                    <a:pt x="3313" y="8510"/>
                  </a:cubicBezTo>
                  <a:lnTo>
                    <a:pt x="3313" y="8510"/>
                  </a:lnTo>
                  <a:cubicBezTo>
                    <a:pt x="3525" y="8575"/>
                    <a:pt x="3739" y="8624"/>
                    <a:pt x="3959" y="8660"/>
                  </a:cubicBezTo>
                  <a:lnTo>
                    <a:pt x="3959" y="8660"/>
                  </a:lnTo>
                  <a:cubicBezTo>
                    <a:pt x="4113" y="8682"/>
                    <a:pt x="4266" y="8700"/>
                    <a:pt x="4420" y="8709"/>
                  </a:cubicBezTo>
                  <a:lnTo>
                    <a:pt x="4420" y="8709"/>
                  </a:lnTo>
                  <a:cubicBezTo>
                    <a:pt x="4486" y="8714"/>
                    <a:pt x="4551" y="8714"/>
                    <a:pt x="4616" y="8714"/>
                  </a:cubicBezTo>
                  <a:lnTo>
                    <a:pt x="4616" y="8714"/>
                  </a:lnTo>
                  <a:cubicBezTo>
                    <a:pt x="4643" y="8716"/>
                    <a:pt x="4654" y="8721"/>
                    <a:pt x="4654" y="8752"/>
                  </a:cubicBezTo>
                  <a:lnTo>
                    <a:pt x="4654" y="8752"/>
                  </a:lnTo>
                  <a:cubicBezTo>
                    <a:pt x="4651" y="8904"/>
                    <a:pt x="4651" y="9056"/>
                    <a:pt x="4654" y="9208"/>
                  </a:cubicBezTo>
                  <a:lnTo>
                    <a:pt x="4654" y="9208"/>
                  </a:lnTo>
                  <a:cubicBezTo>
                    <a:pt x="4654" y="9235"/>
                    <a:pt x="4646" y="9246"/>
                    <a:pt x="4616" y="9246"/>
                  </a:cubicBezTo>
                  <a:lnTo>
                    <a:pt x="4616" y="9246"/>
                  </a:lnTo>
                  <a:cubicBezTo>
                    <a:pt x="4459" y="9241"/>
                    <a:pt x="4301" y="9229"/>
                    <a:pt x="4144" y="9213"/>
                  </a:cubicBezTo>
                  <a:lnTo>
                    <a:pt x="4144" y="9213"/>
                  </a:lnTo>
                  <a:cubicBezTo>
                    <a:pt x="3913" y="9192"/>
                    <a:pt x="3685" y="9151"/>
                    <a:pt x="3459" y="9096"/>
                  </a:cubicBezTo>
                  <a:lnTo>
                    <a:pt x="3459" y="9096"/>
                  </a:lnTo>
                  <a:cubicBezTo>
                    <a:pt x="3231" y="9042"/>
                    <a:pt x="3009" y="8969"/>
                    <a:pt x="2791" y="8882"/>
                  </a:cubicBezTo>
                  <a:lnTo>
                    <a:pt x="2791" y="8882"/>
                  </a:lnTo>
                  <a:cubicBezTo>
                    <a:pt x="2462" y="8752"/>
                    <a:pt x="2150" y="8592"/>
                    <a:pt x="1857" y="8393"/>
                  </a:cubicBezTo>
                  <a:lnTo>
                    <a:pt x="1857" y="8393"/>
                  </a:lnTo>
                  <a:cubicBezTo>
                    <a:pt x="1694" y="8281"/>
                    <a:pt x="1537" y="8162"/>
                    <a:pt x="1387" y="8030"/>
                  </a:cubicBezTo>
                  <a:lnTo>
                    <a:pt x="1387" y="8030"/>
                  </a:lnTo>
                  <a:cubicBezTo>
                    <a:pt x="1297" y="7948"/>
                    <a:pt x="1211" y="7869"/>
                    <a:pt x="1127" y="7782"/>
                  </a:cubicBezTo>
                  <a:lnTo>
                    <a:pt x="1127" y="7782"/>
                  </a:lnTo>
                  <a:cubicBezTo>
                    <a:pt x="978" y="7624"/>
                    <a:pt x="837" y="7459"/>
                    <a:pt x="711" y="7279"/>
                  </a:cubicBezTo>
                  <a:lnTo>
                    <a:pt x="711" y="7279"/>
                  </a:lnTo>
                  <a:cubicBezTo>
                    <a:pt x="584" y="7098"/>
                    <a:pt x="467" y="6907"/>
                    <a:pt x="372" y="6704"/>
                  </a:cubicBezTo>
                  <a:lnTo>
                    <a:pt x="372" y="6704"/>
                  </a:lnTo>
                  <a:cubicBezTo>
                    <a:pt x="234" y="6422"/>
                    <a:pt x="132" y="6126"/>
                    <a:pt x="71" y="5817"/>
                  </a:cubicBezTo>
                  <a:lnTo>
                    <a:pt x="71" y="5817"/>
                  </a:lnTo>
                  <a:cubicBezTo>
                    <a:pt x="40" y="5661"/>
                    <a:pt x="18" y="5506"/>
                    <a:pt x="10" y="5352"/>
                  </a:cubicBezTo>
                  <a:lnTo>
                    <a:pt x="10" y="5352"/>
                  </a:lnTo>
                  <a:cubicBezTo>
                    <a:pt x="5" y="5273"/>
                    <a:pt x="8" y="5194"/>
                    <a:pt x="3" y="5119"/>
                  </a:cubicBezTo>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55" name="Google Shape;146;p18"/>
            <p:cNvSpPr/>
            <p:nvPr/>
          </p:nvSpPr>
          <p:spPr>
            <a:xfrm rot="11301600">
              <a:off x="-986400" y="242532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grpSp>
      <p:sp>
        <p:nvSpPr>
          <p:cNvPr id="56" name="Google Shape;147;p18"/>
          <p:cNvSpPr/>
          <p:nvPr/>
        </p:nvSpPr>
        <p:spPr>
          <a:xfrm>
            <a:off x="298080" y="240480"/>
            <a:ext cx="8547120" cy="4662000"/>
          </a:xfrm>
          <a:custGeom>
            <a:avLst/>
            <a:gdLst>
              <a:gd name="textAreaLeft" fmla="*/ 0 w 8547120"/>
              <a:gd name="textAreaRight" fmla="*/ 8547480 w 8547120"/>
              <a:gd name="textAreaTop" fmla="*/ 0 h 4662000"/>
              <a:gd name="textAreaBottom" fmla="*/ 4662360 h 4662000"/>
            </a:gdLst>
            <a:ahLst/>
            <a:cxnLst/>
            <a:rect l="textAreaLeft" t="textAreaTop" r="textAreaRight" b="textAreaBottom"/>
            <a:pathLst>
              <a:path w="26088" h="14231">
                <a:moveTo>
                  <a:pt x="25327" y="0"/>
                </a:moveTo>
                <a:lnTo>
                  <a:pt x="0" y="0"/>
                </a:lnTo>
                <a:lnTo>
                  <a:pt x="0" y="14230"/>
                </a:lnTo>
                <a:lnTo>
                  <a:pt x="25327" y="14230"/>
                </a:lnTo>
                <a:lnTo>
                  <a:pt x="25327" y="14230"/>
                </a:lnTo>
                <a:cubicBezTo>
                  <a:pt x="25747" y="14230"/>
                  <a:pt x="26087" y="13890"/>
                  <a:pt x="26087" y="13470"/>
                </a:cubicBezTo>
                <a:lnTo>
                  <a:pt x="26087" y="760"/>
                </a:lnTo>
                <a:lnTo>
                  <a:pt x="26087" y="760"/>
                </a:lnTo>
                <a:cubicBezTo>
                  <a:pt x="26087" y="340"/>
                  <a:pt x="25747" y="0"/>
                  <a:pt x="25327" y="0"/>
                </a:cubicBezTo>
                <a:close/>
                <a:moveTo>
                  <a:pt x="633" y="13824"/>
                </a:moveTo>
                <a:lnTo>
                  <a:pt x="633" y="13824"/>
                </a:lnTo>
                <a:cubicBezTo>
                  <a:pt x="493" y="13824"/>
                  <a:pt x="378" y="13709"/>
                  <a:pt x="378" y="13568"/>
                </a:cubicBezTo>
                <a:lnTo>
                  <a:pt x="378" y="13568"/>
                </a:lnTo>
                <a:cubicBezTo>
                  <a:pt x="378" y="13428"/>
                  <a:pt x="493" y="13314"/>
                  <a:pt x="633" y="13314"/>
                </a:cubicBezTo>
                <a:lnTo>
                  <a:pt x="633" y="13314"/>
                </a:lnTo>
                <a:cubicBezTo>
                  <a:pt x="774" y="13314"/>
                  <a:pt x="888" y="13428"/>
                  <a:pt x="888" y="13568"/>
                </a:cubicBezTo>
                <a:lnTo>
                  <a:pt x="888" y="13568"/>
                </a:lnTo>
                <a:cubicBezTo>
                  <a:pt x="888" y="13709"/>
                  <a:pt x="774" y="13824"/>
                  <a:pt x="633" y="13824"/>
                </a:cubicBezTo>
                <a:close/>
                <a:moveTo>
                  <a:pt x="633" y="12210"/>
                </a:moveTo>
                <a:lnTo>
                  <a:pt x="633" y="12210"/>
                </a:lnTo>
                <a:cubicBezTo>
                  <a:pt x="493" y="12210"/>
                  <a:pt x="378" y="12096"/>
                  <a:pt x="378" y="11955"/>
                </a:cubicBezTo>
                <a:lnTo>
                  <a:pt x="378" y="11955"/>
                </a:lnTo>
                <a:cubicBezTo>
                  <a:pt x="378" y="11815"/>
                  <a:pt x="493" y="11700"/>
                  <a:pt x="633" y="11700"/>
                </a:cubicBezTo>
                <a:lnTo>
                  <a:pt x="633" y="11700"/>
                </a:lnTo>
                <a:cubicBezTo>
                  <a:pt x="774" y="11700"/>
                  <a:pt x="888" y="11815"/>
                  <a:pt x="888" y="11955"/>
                </a:cubicBezTo>
                <a:lnTo>
                  <a:pt x="888" y="11955"/>
                </a:lnTo>
                <a:cubicBezTo>
                  <a:pt x="888" y="12096"/>
                  <a:pt x="774" y="12210"/>
                  <a:pt x="633" y="12210"/>
                </a:cubicBezTo>
                <a:close/>
                <a:moveTo>
                  <a:pt x="633" y="10596"/>
                </a:moveTo>
                <a:lnTo>
                  <a:pt x="633" y="10596"/>
                </a:lnTo>
                <a:cubicBezTo>
                  <a:pt x="493" y="10596"/>
                  <a:pt x="378" y="10482"/>
                  <a:pt x="378" y="10341"/>
                </a:cubicBezTo>
                <a:lnTo>
                  <a:pt x="378" y="10341"/>
                </a:lnTo>
                <a:cubicBezTo>
                  <a:pt x="378" y="10201"/>
                  <a:pt x="493" y="10087"/>
                  <a:pt x="633" y="10087"/>
                </a:cubicBezTo>
                <a:lnTo>
                  <a:pt x="633" y="10087"/>
                </a:lnTo>
                <a:cubicBezTo>
                  <a:pt x="774" y="10087"/>
                  <a:pt x="888" y="10201"/>
                  <a:pt x="888" y="10341"/>
                </a:cubicBezTo>
                <a:lnTo>
                  <a:pt x="888" y="10341"/>
                </a:lnTo>
                <a:cubicBezTo>
                  <a:pt x="888" y="10482"/>
                  <a:pt x="774" y="10596"/>
                  <a:pt x="633" y="10596"/>
                </a:cubicBezTo>
                <a:close/>
                <a:moveTo>
                  <a:pt x="633" y="8982"/>
                </a:moveTo>
                <a:lnTo>
                  <a:pt x="633" y="8982"/>
                </a:lnTo>
                <a:cubicBezTo>
                  <a:pt x="493" y="8982"/>
                  <a:pt x="378" y="8869"/>
                  <a:pt x="378" y="8728"/>
                </a:cubicBezTo>
                <a:lnTo>
                  <a:pt x="378" y="8728"/>
                </a:lnTo>
                <a:cubicBezTo>
                  <a:pt x="378" y="8588"/>
                  <a:pt x="493" y="8474"/>
                  <a:pt x="633" y="8474"/>
                </a:cubicBezTo>
                <a:lnTo>
                  <a:pt x="633" y="8474"/>
                </a:lnTo>
                <a:cubicBezTo>
                  <a:pt x="774" y="8474"/>
                  <a:pt x="888" y="8588"/>
                  <a:pt x="888" y="8728"/>
                </a:cubicBezTo>
                <a:lnTo>
                  <a:pt x="888" y="8728"/>
                </a:lnTo>
                <a:cubicBezTo>
                  <a:pt x="888" y="8869"/>
                  <a:pt x="774" y="8982"/>
                  <a:pt x="633" y="8982"/>
                </a:cubicBezTo>
                <a:close/>
                <a:moveTo>
                  <a:pt x="633" y="7369"/>
                </a:moveTo>
                <a:lnTo>
                  <a:pt x="633" y="7369"/>
                </a:lnTo>
                <a:cubicBezTo>
                  <a:pt x="493" y="7369"/>
                  <a:pt x="378" y="7256"/>
                  <a:pt x="378" y="7116"/>
                </a:cubicBezTo>
                <a:lnTo>
                  <a:pt x="378" y="7116"/>
                </a:lnTo>
                <a:cubicBezTo>
                  <a:pt x="378" y="6974"/>
                  <a:pt x="493" y="6861"/>
                  <a:pt x="633" y="6861"/>
                </a:cubicBezTo>
                <a:lnTo>
                  <a:pt x="633" y="6861"/>
                </a:lnTo>
                <a:cubicBezTo>
                  <a:pt x="774" y="6861"/>
                  <a:pt x="888" y="6974"/>
                  <a:pt x="888" y="7116"/>
                </a:cubicBezTo>
                <a:lnTo>
                  <a:pt x="888" y="7116"/>
                </a:lnTo>
                <a:cubicBezTo>
                  <a:pt x="888" y="7256"/>
                  <a:pt x="774" y="7369"/>
                  <a:pt x="633" y="7369"/>
                </a:cubicBezTo>
                <a:close/>
                <a:moveTo>
                  <a:pt x="633" y="5757"/>
                </a:moveTo>
                <a:lnTo>
                  <a:pt x="633" y="5757"/>
                </a:lnTo>
                <a:cubicBezTo>
                  <a:pt x="493" y="5757"/>
                  <a:pt x="378" y="5642"/>
                  <a:pt x="378" y="5502"/>
                </a:cubicBezTo>
                <a:lnTo>
                  <a:pt x="378" y="5502"/>
                </a:lnTo>
                <a:cubicBezTo>
                  <a:pt x="378" y="5361"/>
                  <a:pt x="493" y="5248"/>
                  <a:pt x="633" y="5248"/>
                </a:cubicBezTo>
                <a:lnTo>
                  <a:pt x="633" y="5248"/>
                </a:lnTo>
                <a:cubicBezTo>
                  <a:pt x="774" y="5248"/>
                  <a:pt x="888" y="5361"/>
                  <a:pt x="888" y="5502"/>
                </a:cubicBezTo>
                <a:lnTo>
                  <a:pt x="888" y="5502"/>
                </a:lnTo>
                <a:cubicBezTo>
                  <a:pt x="888" y="5642"/>
                  <a:pt x="774" y="5757"/>
                  <a:pt x="633" y="5757"/>
                </a:cubicBezTo>
                <a:close/>
                <a:moveTo>
                  <a:pt x="633" y="4143"/>
                </a:moveTo>
                <a:lnTo>
                  <a:pt x="633" y="4143"/>
                </a:lnTo>
                <a:cubicBezTo>
                  <a:pt x="493" y="4143"/>
                  <a:pt x="378" y="4029"/>
                  <a:pt x="378" y="3889"/>
                </a:cubicBezTo>
                <a:lnTo>
                  <a:pt x="378" y="3889"/>
                </a:lnTo>
                <a:cubicBezTo>
                  <a:pt x="378" y="3748"/>
                  <a:pt x="493" y="3634"/>
                  <a:pt x="633" y="3634"/>
                </a:cubicBezTo>
                <a:lnTo>
                  <a:pt x="633" y="3634"/>
                </a:lnTo>
                <a:cubicBezTo>
                  <a:pt x="774" y="3634"/>
                  <a:pt x="888" y="3748"/>
                  <a:pt x="888" y="3889"/>
                </a:cubicBezTo>
                <a:lnTo>
                  <a:pt x="888" y="3889"/>
                </a:lnTo>
                <a:cubicBezTo>
                  <a:pt x="888" y="4029"/>
                  <a:pt x="774" y="4143"/>
                  <a:pt x="633" y="4143"/>
                </a:cubicBezTo>
                <a:close/>
                <a:moveTo>
                  <a:pt x="633" y="2530"/>
                </a:moveTo>
                <a:lnTo>
                  <a:pt x="633" y="2530"/>
                </a:lnTo>
                <a:cubicBezTo>
                  <a:pt x="493" y="2530"/>
                  <a:pt x="378" y="2415"/>
                  <a:pt x="378" y="2275"/>
                </a:cubicBezTo>
                <a:lnTo>
                  <a:pt x="378" y="2275"/>
                </a:lnTo>
                <a:cubicBezTo>
                  <a:pt x="378" y="2134"/>
                  <a:pt x="493" y="2020"/>
                  <a:pt x="633" y="2020"/>
                </a:cubicBezTo>
                <a:lnTo>
                  <a:pt x="633" y="2020"/>
                </a:lnTo>
                <a:cubicBezTo>
                  <a:pt x="774" y="2020"/>
                  <a:pt x="888" y="2134"/>
                  <a:pt x="888" y="2275"/>
                </a:cubicBezTo>
                <a:lnTo>
                  <a:pt x="888" y="2275"/>
                </a:lnTo>
                <a:cubicBezTo>
                  <a:pt x="888" y="2415"/>
                  <a:pt x="774" y="2530"/>
                  <a:pt x="633" y="2530"/>
                </a:cubicBezTo>
                <a:close/>
                <a:moveTo>
                  <a:pt x="633" y="917"/>
                </a:moveTo>
                <a:lnTo>
                  <a:pt x="633" y="917"/>
                </a:lnTo>
                <a:cubicBezTo>
                  <a:pt x="493" y="917"/>
                  <a:pt x="378" y="802"/>
                  <a:pt x="378" y="662"/>
                </a:cubicBezTo>
                <a:lnTo>
                  <a:pt x="378" y="662"/>
                </a:lnTo>
                <a:cubicBezTo>
                  <a:pt x="378" y="521"/>
                  <a:pt x="493" y="407"/>
                  <a:pt x="633" y="407"/>
                </a:cubicBezTo>
                <a:lnTo>
                  <a:pt x="633" y="407"/>
                </a:lnTo>
                <a:cubicBezTo>
                  <a:pt x="774" y="407"/>
                  <a:pt x="888" y="521"/>
                  <a:pt x="888" y="662"/>
                </a:cubicBezTo>
                <a:lnTo>
                  <a:pt x="888" y="662"/>
                </a:lnTo>
                <a:cubicBezTo>
                  <a:pt x="888" y="802"/>
                  <a:pt x="774" y="917"/>
                  <a:pt x="633" y="91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57" name="PlaceHolder 1"/>
          <p:cNvSpPr>
            <a:spLocks noGrp="1"/>
          </p:cNvSpPr>
          <p:nvPr>
            <p:ph type="title"/>
          </p:nvPr>
        </p:nvSpPr>
        <p:spPr>
          <a:xfrm>
            <a:off x="911160" y="836280"/>
            <a:ext cx="3763440" cy="2295720"/>
          </a:xfrm>
          <a:prstGeom prst="rect">
            <a:avLst/>
          </a:prstGeom>
          <a:noFill/>
          <a:ln w="0">
            <a:noFill/>
          </a:ln>
        </p:spPr>
        <p:txBody>
          <a:bodyPr lIns="91440" tIns="91440" rIns="91440" bIns="91440" anchor="b">
            <a:noAutofit/>
          </a:bodyPr>
          <a:lstStyle/>
          <a:p>
            <a:pPr indent="0">
              <a:buNone/>
            </a:pPr>
            <a:r>
              <a:rPr lang="fr-FR" sz="3500" b="0" strike="noStrike" spc="-1">
                <a:solidFill>
                  <a:schemeClr val="dk1"/>
                </a:solidFill>
                <a:latin typeface="Arial"/>
              </a:rPr>
              <a:t>Click to edit the title text format</a:t>
            </a:r>
          </a:p>
        </p:txBody>
      </p:sp>
      <p:sp>
        <p:nvSpPr>
          <p:cNvPr id="58" name="PlaceHolder 2"/>
          <p:cNvSpPr>
            <a:spLocks noGrp="1"/>
          </p:cNvSpPr>
          <p:nvPr>
            <p:ph type="body"/>
          </p:nvPr>
        </p:nvSpPr>
        <p:spPr>
          <a:xfrm>
            <a:off x="5273280" y="533880"/>
            <a:ext cx="2909520" cy="4075560"/>
          </a:xfrm>
          <a:prstGeom prst="rect">
            <a:avLst/>
          </a:prstGeom>
          <a:noFill/>
          <a:ln w="0">
            <a:noFill/>
          </a:ln>
        </p:spPr>
        <p:txBody>
          <a:bodyPr lIns="90000" tIns="45000" rIns="90000" bIns="45000" anchor="t">
            <a:normAutofit fontScale="5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909900" y="2129473"/>
            <a:ext cx="7324200" cy="884553"/>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400" b="1" strike="noStrike" spc="-1" dirty="0">
                <a:solidFill>
                  <a:schemeClr val="dk1"/>
                </a:solidFill>
                <a:latin typeface="Golos Text"/>
                <a:ea typeface="Golos Text"/>
              </a:rPr>
              <a:t>History of Sciences</a:t>
            </a:r>
            <a:endParaRPr lang="fr-FR" sz="5400" b="0" strike="noStrike" spc="-1" dirty="0">
              <a:solidFill>
                <a:schemeClr val="dk1"/>
              </a:solidFill>
              <a:latin typeface="Arial"/>
            </a:endParaRPr>
          </a:p>
        </p:txBody>
      </p:sp>
      <p:sp>
        <p:nvSpPr>
          <p:cNvPr id="205" name="Google Shape;301;p35"/>
          <p:cNvSpPr/>
          <p:nvPr/>
        </p:nvSpPr>
        <p:spPr>
          <a:xfrm rot="6406800">
            <a:off x="-321120" y="2480760"/>
            <a:ext cx="1946880" cy="4701240"/>
          </a:xfrm>
          <a:custGeom>
            <a:avLst/>
            <a:gdLst>
              <a:gd name="textAreaLeft" fmla="*/ 0 w 1946880"/>
              <a:gd name="textAreaRight" fmla="*/ 194724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
        <p:nvSpPr>
          <p:cNvPr id="206" name="Google Shape;302;p35"/>
          <p:cNvSpPr/>
          <p:nvPr/>
        </p:nvSpPr>
        <p:spPr>
          <a:xfrm>
            <a:off x="7493040" y="-945720"/>
            <a:ext cx="2141280" cy="3685680"/>
          </a:xfrm>
          <a:custGeom>
            <a:avLst/>
            <a:gdLst>
              <a:gd name="textAreaLeft" fmla="*/ 0 w 2141280"/>
              <a:gd name="textAreaRight" fmla="*/ 2141640 w 2141280"/>
              <a:gd name="textAreaTop" fmla="*/ 0 h 3685680"/>
              <a:gd name="textAreaBottom" fmla="*/ 3686040 h 3685680"/>
            </a:gdLst>
            <a:ahLst/>
            <a:cxnLst/>
            <a:rect l="textAreaLeft" t="textAreaTop" r="textAreaRight" b="textAreaBottom"/>
            <a:pathLst>
              <a:path w="5948" h="10239">
                <a:moveTo>
                  <a:pt x="5406" y="8241"/>
                </a:moveTo>
                <a:lnTo>
                  <a:pt x="5406" y="8241"/>
                </a:lnTo>
                <a:cubicBezTo>
                  <a:pt x="5408" y="7905"/>
                  <a:pt x="5360" y="7555"/>
                  <a:pt x="5227" y="7220"/>
                </a:cubicBezTo>
                <a:lnTo>
                  <a:pt x="5227" y="7220"/>
                </a:lnTo>
                <a:cubicBezTo>
                  <a:pt x="5067" y="6818"/>
                  <a:pt x="4798" y="6504"/>
                  <a:pt x="4447" y="6256"/>
                </a:cubicBezTo>
                <a:lnTo>
                  <a:pt x="4447" y="6256"/>
                </a:lnTo>
                <a:cubicBezTo>
                  <a:pt x="4157" y="6050"/>
                  <a:pt x="3835" y="5906"/>
                  <a:pt x="3504" y="5782"/>
                </a:cubicBezTo>
                <a:lnTo>
                  <a:pt x="3504" y="5782"/>
                </a:lnTo>
                <a:cubicBezTo>
                  <a:pt x="3099" y="5630"/>
                  <a:pt x="2683" y="5513"/>
                  <a:pt x="2274" y="5375"/>
                </a:cubicBezTo>
                <a:lnTo>
                  <a:pt x="2274" y="5375"/>
                </a:lnTo>
                <a:cubicBezTo>
                  <a:pt x="1960" y="5266"/>
                  <a:pt x="1651" y="5146"/>
                  <a:pt x="1364" y="4983"/>
                </a:cubicBezTo>
                <a:lnTo>
                  <a:pt x="1364" y="4983"/>
                </a:lnTo>
                <a:cubicBezTo>
                  <a:pt x="1002" y="4783"/>
                  <a:pt x="698" y="4522"/>
                  <a:pt x="481" y="4166"/>
                </a:cubicBezTo>
                <a:lnTo>
                  <a:pt x="481" y="4166"/>
                </a:lnTo>
                <a:cubicBezTo>
                  <a:pt x="313" y="3884"/>
                  <a:pt x="201" y="3580"/>
                  <a:pt x="124" y="3262"/>
                </a:cubicBezTo>
                <a:lnTo>
                  <a:pt x="124" y="3262"/>
                </a:lnTo>
                <a:cubicBezTo>
                  <a:pt x="39" y="2909"/>
                  <a:pt x="0" y="2551"/>
                  <a:pt x="12" y="2186"/>
                </a:cubicBezTo>
                <a:lnTo>
                  <a:pt x="12" y="2186"/>
                </a:lnTo>
                <a:cubicBezTo>
                  <a:pt x="27" y="1440"/>
                  <a:pt x="223" y="742"/>
                  <a:pt x="579" y="87"/>
                </a:cubicBezTo>
                <a:lnTo>
                  <a:pt x="579" y="87"/>
                </a:lnTo>
                <a:cubicBezTo>
                  <a:pt x="595" y="60"/>
                  <a:pt x="600" y="14"/>
                  <a:pt x="630" y="5"/>
                </a:cubicBezTo>
                <a:lnTo>
                  <a:pt x="630" y="5"/>
                </a:lnTo>
                <a:cubicBezTo>
                  <a:pt x="659" y="0"/>
                  <a:pt x="690" y="34"/>
                  <a:pt x="720" y="49"/>
                </a:cubicBezTo>
                <a:lnTo>
                  <a:pt x="720" y="49"/>
                </a:lnTo>
                <a:cubicBezTo>
                  <a:pt x="831" y="112"/>
                  <a:pt x="939" y="177"/>
                  <a:pt x="1051" y="239"/>
                </a:cubicBezTo>
                <a:lnTo>
                  <a:pt x="1051" y="239"/>
                </a:lnTo>
                <a:cubicBezTo>
                  <a:pt x="1082" y="253"/>
                  <a:pt x="1082" y="267"/>
                  <a:pt x="1067" y="294"/>
                </a:cubicBezTo>
                <a:lnTo>
                  <a:pt x="1067" y="294"/>
                </a:lnTo>
                <a:cubicBezTo>
                  <a:pt x="872" y="639"/>
                  <a:pt x="727" y="1005"/>
                  <a:pt x="639" y="1391"/>
                </a:cubicBezTo>
                <a:lnTo>
                  <a:pt x="639" y="1391"/>
                </a:lnTo>
                <a:cubicBezTo>
                  <a:pt x="586" y="1622"/>
                  <a:pt x="554" y="1855"/>
                  <a:pt x="543" y="2091"/>
                </a:cubicBezTo>
                <a:lnTo>
                  <a:pt x="543" y="2091"/>
                </a:lnTo>
                <a:cubicBezTo>
                  <a:pt x="518" y="2566"/>
                  <a:pt x="579" y="3028"/>
                  <a:pt x="739" y="3477"/>
                </a:cubicBezTo>
                <a:lnTo>
                  <a:pt x="739" y="3477"/>
                </a:lnTo>
                <a:cubicBezTo>
                  <a:pt x="848" y="3779"/>
                  <a:pt x="997" y="4047"/>
                  <a:pt x="1241" y="4259"/>
                </a:cubicBezTo>
                <a:lnTo>
                  <a:pt x="1241" y="4259"/>
                </a:lnTo>
                <a:cubicBezTo>
                  <a:pt x="1428" y="4421"/>
                  <a:pt x="1644" y="4547"/>
                  <a:pt x="1868" y="4650"/>
                </a:cubicBezTo>
                <a:lnTo>
                  <a:pt x="1868" y="4650"/>
                </a:lnTo>
                <a:cubicBezTo>
                  <a:pt x="2211" y="4808"/>
                  <a:pt x="2569" y="4915"/>
                  <a:pt x="2925" y="5032"/>
                </a:cubicBezTo>
                <a:lnTo>
                  <a:pt x="2925" y="5032"/>
                </a:lnTo>
                <a:cubicBezTo>
                  <a:pt x="3276" y="5144"/>
                  <a:pt x="3628" y="5255"/>
                  <a:pt x="3966" y="5399"/>
                </a:cubicBezTo>
                <a:lnTo>
                  <a:pt x="3966" y="5399"/>
                </a:lnTo>
                <a:cubicBezTo>
                  <a:pt x="4320" y="5549"/>
                  <a:pt x="4654" y="5729"/>
                  <a:pt x="4948" y="5977"/>
                </a:cubicBezTo>
                <a:lnTo>
                  <a:pt x="4948" y="5977"/>
                </a:lnTo>
                <a:cubicBezTo>
                  <a:pt x="5398" y="6354"/>
                  <a:pt x="5694" y="6827"/>
                  <a:pt x="5836" y="7394"/>
                </a:cubicBezTo>
                <a:lnTo>
                  <a:pt x="5836" y="7394"/>
                </a:lnTo>
                <a:cubicBezTo>
                  <a:pt x="5921" y="7740"/>
                  <a:pt x="5947" y="8087"/>
                  <a:pt x="5933" y="8440"/>
                </a:cubicBezTo>
                <a:lnTo>
                  <a:pt x="5933" y="8440"/>
                </a:lnTo>
                <a:cubicBezTo>
                  <a:pt x="5909" y="8992"/>
                  <a:pt x="5794" y="9523"/>
                  <a:pt x="5637" y="10050"/>
                </a:cubicBezTo>
                <a:lnTo>
                  <a:pt x="5637" y="10050"/>
                </a:lnTo>
                <a:cubicBezTo>
                  <a:pt x="5624" y="10102"/>
                  <a:pt x="5605" y="10153"/>
                  <a:pt x="5590" y="10206"/>
                </a:cubicBezTo>
                <a:lnTo>
                  <a:pt x="5590" y="10206"/>
                </a:lnTo>
                <a:cubicBezTo>
                  <a:pt x="5585" y="10233"/>
                  <a:pt x="5571" y="10238"/>
                  <a:pt x="5547" y="10230"/>
                </a:cubicBezTo>
                <a:lnTo>
                  <a:pt x="5547" y="10230"/>
                </a:lnTo>
                <a:cubicBezTo>
                  <a:pt x="5401" y="10181"/>
                  <a:pt x="5254" y="10135"/>
                  <a:pt x="5107" y="10089"/>
                </a:cubicBezTo>
                <a:lnTo>
                  <a:pt x="5107" y="10089"/>
                </a:lnTo>
                <a:cubicBezTo>
                  <a:pt x="5075" y="10080"/>
                  <a:pt x="5080" y="10064"/>
                  <a:pt x="5089" y="10045"/>
                </a:cubicBezTo>
                <a:lnTo>
                  <a:pt x="5089" y="10045"/>
                </a:lnTo>
                <a:cubicBezTo>
                  <a:pt x="5184" y="9746"/>
                  <a:pt x="5262" y="9442"/>
                  <a:pt x="5320" y="9136"/>
                </a:cubicBezTo>
                <a:lnTo>
                  <a:pt x="5320" y="9136"/>
                </a:lnTo>
                <a:cubicBezTo>
                  <a:pt x="5357" y="8926"/>
                  <a:pt x="5386" y="8717"/>
                  <a:pt x="5401" y="8508"/>
                </a:cubicBezTo>
                <a:lnTo>
                  <a:pt x="5401" y="8508"/>
                </a:lnTo>
                <a:cubicBezTo>
                  <a:pt x="5403" y="8426"/>
                  <a:pt x="5406" y="8345"/>
                  <a:pt x="5406" y="8241"/>
                </a:cubicBezTo>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1305000" y="2076480"/>
            <a:ext cx="5067000" cy="151416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5000" b="1" strike="noStrike" spc="-1">
                <a:solidFill>
                  <a:schemeClr val="dk1"/>
                </a:solidFill>
                <a:latin typeface="Golos Text"/>
                <a:ea typeface="Golos Text"/>
              </a:rPr>
              <a:t>Early Modern Science</a:t>
            </a:r>
            <a:endParaRPr lang="fr-FR" sz="5000" b="0" strike="noStrike" spc="-1">
              <a:solidFill>
                <a:schemeClr val="dk1"/>
              </a:solidFill>
              <a:latin typeface="Arial"/>
            </a:endParaRPr>
          </a:p>
        </p:txBody>
      </p:sp>
      <p:sp>
        <p:nvSpPr>
          <p:cNvPr id="242" name="PlaceHolder 2"/>
          <p:cNvSpPr>
            <a:spLocks noGrp="1"/>
          </p:cNvSpPr>
          <p:nvPr>
            <p:ph type="title"/>
          </p:nvPr>
        </p:nvSpPr>
        <p:spPr>
          <a:xfrm>
            <a:off x="1305000" y="1009800"/>
            <a:ext cx="1180800" cy="914040"/>
          </a:xfrm>
          <a:prstGeom prst="rect">
            <a:avLst/>
          </a:prstGeom>
          <a:noFill/>
          <a:ln w="9360">
            <a:solidFill>
              <a:schemeClr val="dk1"/>
            </a:solidFill>
            <a:round/>
          </a:ln>
        </p:spPr>
        <p:txBody>
          <a:bodyPr lIns="91440" tIns="91440" rIns="91440" bIns="91440" anchor="ctr">
            <a:normAutofit fontScale="90000"/>
          </a:bodyPr>
          <a:lstStyle/>
          <a:p>
            <a:pPr indent="0">
              <a:lnSpc>
                <a:spcPct val="100000"/>
              </a:lnSpc>
              <a:buNone/>
              <a:tabLst>
                <a:tab pos="0" algn="l"/>
              </a:tabLst>
            </a:pPr>
            <a:r>
              <a:rPr lang="en" sz="6000" b="1" strike="noStrike" spc="-1">
                <a:solidFill>
                  <a:schemeClr val="dk1"/>
                </a:solidFill>
                <a:latin typeface="Golos Text"/>
                <a:ea typeface="Golos Text"/>
              </a:rPr>
              <a:t>03</a:t>
            </a:r>
            <a:endParaRPr lang="fr-FR" sz="6000" b="0" strike="noStrike" spc="-1">
              <a:solidFill>
                <a:schemeClr val="dk1"/>
              </a:solidFill>
              <a:latin typeface="Arial"/>
            </a:endParaRPr>
          </a:p>
        </p:txBody>
      </p:sp>
      <p:sp>
        <p:nvSpPr>
          <p:cNvPr id="243" name="PlaceHolder 3"/>
          <p:cNvSpPr>
            <a:spLocks noGrp="1"/>
          </p:cNvSpPr>
          <p:nvPr>
            <p:ph type="subTitle"/>
          </p:nvPr>
        </p:nvSpPr>
        <p:spPr>
          <a:xfrm>
            <a:off x="1305000" y="3591000"/>
            <a:ext cx="506700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Manrope"/>
              <a:ea typeface="Manrope"/>
            </a:endParaRPr>
          </a:p>
        </p:txBody>
      </p:sp>
      <p:sp>
        <p:nvSpPr>
          <p:cNvPr id="244" name="Google Shape;350;p39"/>
          <p:cNvSpPr/>
          <p:nvPr/>
        </p:nvSpPr>
        <p:spPr>
          <a:xfrm rot="19800000" flipH="1">
            <a:off x="7089840" y="2749680"/>
            <a:ext cx="1946880" cy="4700880"/>
          </a:xfrm>
          <a:custGeom>
            <a:avLst/>
            <a:gdLst>
              <a:gd name="textAreaLeft" fmla="*/ 360 w 1946880"/>
              <a:gd name="textAreaRight" fmla="*/ 1947600 w 1946880"/>
              <a:gd name="textAreaTop" fmla="*/ 0 h 4700880"/>
              <a:gd name="textAreaBottom" fmla="*/ 4701240 h 470088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245" name="Google Shape;351;p39"/>
          <p:cNvSpPr/>
          <p:nvPr/>
        </p:nvSpPr>
        <p:spPr>
          <a:xfrm rot="5767200" flipH="1">
            <a:off x="5015880" y="-24681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a:solidFill>
                  <a:schemeClr val="dk1"/>
                </a:solidFill>
                <a:latin typeface="Golos Text"/>
                <a:ea typeface="Golos Text"/>
              </a:rPr>
              <a:t>Vesalius and Anatomy</a:t>
            </a:r>
            <a:endParaRPr lang="fr-FR" sz="5000" b="0" strike="noStrike" spc="-1">
              <a:solidFill>
                <a:schemeClr val="dk1"/>
              </a:solidFill>
              <a:latin typeface="Arial"/>
            </a:endParaRPr>
          </a:p>
        </p:txBody>
      </p:sp>
      <p:sp>
        <p:nvSpPr>
          <p:cNvPr id="247"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80688" lnSpcReduction="10000"/>
          </a:bodyPr>
          <a:lstStyle/>
          <a:p>
            <a:pPr indent="0" algn="ctr">
              <a:lnSpc>
                <a:spcPct val="100000"/>
              </a:lnSpc>
              <a:buNone/>
              <a:tabLst>
                <a:tab pos="0" algn="l"/>
              </a:tabLst>
            </a:pPr>
            <a:r>
              <a:rPr lang="en" sz="1600" b="0" strike="noStrike" spc="-1">
                <a:solidFill>
                  <a:schemeClr val="dk1"/>
                </a:solidFill>
                <a:latin typeface="Manrope"/>
                <a:ea typeface="Manrope"/>
              </a:rPr>
              <a:t>Andreas Vesalius revolutionized the study of human anatomy with his work 'De humani corporis fabrica'. He conducted detailed dissections that contradicted previous notions from Galen and provided accurate illustrations. His emphasis on empirical observation and detailed anatomical drawings marked a turning point in medical education and practice.</a:t>
            </a:r>
            <a:endParaRPr lang="en-US" sz="1600" b="0" strike="noStrike" spc="-1">
              <a:solidFill>
                <a:srgbClr val="000000"/>
              </a:solidFill>
              <a:latin typeface="OpenSymbol"/>
            </a:endParaRPr>
          </a:p>
        </p:txBody>
      </p:sp>
      <p:sp>
        <p:nvSpPr>
          <p:cNvPr id="248"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Google Shape;485;p49"/>
          <p:cNvSpPr/>
          <p:nvPr/>
        </p:nvSpPr>
        <p:spPr>
          <a:xfrm>
            <a:off x="5273280" y="533880"/>
            <a:ext cx="2909520" cy="4075560"/>
          </a:xfrm>
          <a:prstGeom prst="roundRect">
            <a:avLst>
              <a:gd name="adj" fmla="val 7046"/>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50" name="PlaceHolder 1"/>
          <p:cNvSpPr>
            <a:spLocks noGrp="1"/>
          </p:cNvSpPr>
          <p:nvPr>
            <p:ph type="title"/>
          </p:nvPr>
        </p:nvSpPr>
        <p:spPr>
          <a:xfrm>
            <a:off x="914400" y="838080"/>
            <a:ext cx="3762000" cy="22950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500" b="1" strike="noStrike" spc="-1">
                <a:solidFill>
                  <a:schemeClr val="dk1"/>
                </a:solidFill>
                <a:latin typeface="Golos Text"/>
                <a:ea typeface="Golos Text"/>
              </a:rPr>
              <a:t>Harvey's Circulatory System</a:t>
            </a:r>
            <a:endParaRPr lang="fr-FR" sz="3500" b="0" strike="noStrike" spc="-1">
              <a:solidFill>
                <a:schemeClr val="dk1"/>
              </a:solidFill>
              <a:latin typeface="Arial"/>
            </a:endParaRPr>
          </a:p>
        </p:txBody>
      </p:sp>
      <p:sp>
        <p:nvSpPr>
          <p:cNvPr id="251" name="PlaceHolder 2"/>
          <p:cNvSpPr>
            <a:spLocks noGrp="1"/>
          </p:cNvSpPr>
          <p:nvPr>
            <p:ph type="subTitle"/>
          </p:nvPr>
        </p:nvSpPr>
        <p:spPr>
          <a:xfrm>
            <a:off x="914400" y="3133800"/>
            <a:ext cx="3762000" cy="990360"/>
          </a:xfrm>
          <a:prstGeom prst="rect">
            <a:avLst/>
          </a:prstGeom>
          <a:noFill/>
          <a:ln w="0">
            <a:noFill/>
          </a:ln>
        </p:spPr>
        <p:txBody>
          <a:bodyPr lIns="91440" tIns="91440" rIns="91440" bIns="91440" anchor="t">
            <a:normAutofit fontScale="74983" lnSpcReduction="20000"/>
          </a:bodyPr>
          <a:lstStyle/>
          <a:p>
            <a:pPr indent="0">
              <a:lnSpc>
                <a:spcPct val="100000"/>
              </a:lnSpc>
              <a:buNone/>
              <a:tabLst>
                <a:tab pos="0" algn="l"/>
              </a:tabLst>
            </a:pPr>
            <a:r>
              <a:rPr lang="en" sz="1400" b="0" strike="noStrike" spc="-1">
                <a:solidFill>
                  <a:schemeClr val="dk1"/>
                </a:solidFill>
                <a:latin typeface="Manrope"/>
                <a:ea typeface="Manrope"/>
              </a:rPr>
              <a:t>William Harvey discovered the circulation of blood in the human body, detailing how the heart pumps blood through arteries and veins in his work 'De motu cordis'. His findings challenged established beliefs and laid the foundation for modern physiology and the understanding of blood circulation.</a:t>
            </a:r>
            <a:endParaRPr lang="en-US" sz="1400" b="0" strike="noStrike" spc="-1">
              <a:solidFill>
                <a:srgbClr val="000000"/>
              </a:solidFill>
              <a:latin typeface="OpenSymbol"/>
            </a:endParaRPr>
          </a:p>
        </p:txBody>
      </p:sp>
      <p:sp>
        <p:nvSpPr>
          <p:cNvPr id="252" name="Google Shape;488;p49"/>
          <p:cNvSpPr/>
          <p:nvPr/>
        </p:nvSpPr>
        <p:spPr>
          <a:xfrm rot="17476200" flipH="1">
            <a:off x="7573680" y="295668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a:solidFill>
                  <a:schemeClr val="dk1"/>
                </a:solidFill>
                <a:latin typeface="Golos Text"/>
                <a:ea typeface="Golos Text"/>
              </a:rPr>
              <a:t>Hooke's Micrographia</a:t>
            </a:r>
            <a:endParaRPr lang="fr-FR" sz="5000" b="0" strike="noStrike" spc="-1">
              <a:solidFill>
                <a:schemeClr val="dk1"/>
              </a:solidFill>
              <a:latin typeface="Arial"/>
            </a:endParaRPr>
          </a:p>
        </p:txBody>
      </p:sp>
      <p:sp>
        <p:nvSpPr>
          <p:cNvPr id="254"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86943" lnSpcReduction="20000"/>
          </a:bodyPr>
          <a:lstStyle/>
          <a:p>
            <a:pPr indent="0" algn="ctr">
              <a:lnSpc>
                <a:spcPct val="100000"/>
              </a:lnSpc>
              <a:buNone/>
              <a:tabLst>
                <a:tab pos="0" algn="l"/>
              </a:tabLst>
            </a:pPr>
            <a:r>
              <a:rPr lang="en" sz="1600" b="0" strike="noStrike" spc="-1">
                <a:solidFill>
                  <a:schemeClr val="dk1"/>
                </a:solidFill>
                <a:latin typeface="Manrope"/>
                <a:ea typeface="Manrope"/>
              </a:rPr>
              <a:t>Robert Hooke's 'Micrographia' introduced the world to the microscopic realm, showcasing detailed sketches of small organisms and plant structures. His observations led to the formulation of the cell theory, introducing the term 'cell' to describe the basic unit of life and inspiring future research in microbiology.</a:t>
            </a:r>
            <a:endParaRPr lang="en-US" sz="1600" b="0" strike="noStrike" spc="-1">
              <a:solidFill>
                <a:srgbClr val="000000"/>
              </a:solidFill>
              <a:latin typeface="OpenSymbol"/>
            </a:endParaRPr>
          </a:p>
        </p:txBody>
      </p:sp>
      <p:sp>
        <p:nvSpPr>
          <p:cNvPr id="255"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1305000" y="2076480"/>
            <a:ext cx="5067000" cy="151416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5000" b="1" strike="noStrike" spc="-1">
                <a:solidFill>
                  <a:schemeClr val="dk1"/>
                </a:solidFill>
                <a:latin typeface="Golos Text"/>
                <a:ea typeface="Golos Text"/>
              </a:rPr>
              <a:t>Evolutionary Biology</a:t>
            </a:r>
            <a:endParaRPr lang="fr-FR" sz="5000" b="0" strike="noStrike" spc="-1">
              <a:solidFill>
                <a:schemeClr val="dk1"/>
              </a:solidFill>
              <a:latin typeface="Arial"/>
            </a:endParaRPr>
          </a:p>
        </p:txBody>
      </p:sp>
      <p:sp>
        <p:nvSpPr>
          <p:cNvPr id="257" name="PlaceHolder 2"/>
          <p:cNvSpPr>
            <a:spLocks noGrp="1"/>
          </p:cNvSpPr>
          <p:nvPr>
            <p:ph type="title"/>
          </p:nvPr>
        </p:nvSpPr>
        <p:spPr>
          <a:xfrm>
            <a:off x="1305000" y="1009800"/>
            <a:ext cx="1180800" cy="914040"/>
          </a:xfrm>
          <a:prstGeom prst="rect">
            <a:avLst/>
          </a:prstGeom>
          <a:noFill/>
          <a:ln w="9360">
            <a:solidFill>
              <a:schemeClr val="dk1"/>
            </a:solidFill>
            <a:round/>
          </a:ln>
        </p:spPr>
        <p:txBody>
          <a:bodyPr lIns="91440" tIns="91440" rIns="91440" bIns="91440" anchor="ctr">
            <a:normAutofit fontScale="90000"/>
          </a:bodyPr>
          <a:lstStyle/>
          <a:p>
            <a:pPr indent="0">
              <a:lnSpc>
                <a:spcPct val="100000"/>
              </a:lnSpc>
              <a:buNone/>
              <a:tabLst>
                <a:tab pos="0" algn="l"/>
              </a:tabLst>
            </a:pPr>
            <a:r>
              <a:rPr lang="en" sz="6000" b="1" strike="noStrike" spc="-1">
                <a:solidFill>
                  <a:schemeClr val="dk1"/>
                </a:solidFill>
                <a:latin typeface="Golos Text"/>
                <a:ea typeface="Golos Text"/>
              </a:rPr>
              <a:t>04</a:t>
            </a:r>
            <a:endParaRPr lang="fr-FR" sz="6000" b="0" strike="noStrike" spc="-1">
              <a:solidFill>
                <a:schemeClr val="dk1"/>
              </a:solidFill>
              <a:latin typeface="Arial"/>
            </a:endParaRPr>
          </a:p>
        </p:txBody>
      </p:sp>
      <p:sp>
        <p:nvSpPr>
          <p:cNvPr id="258" name="PlaceHolder 3"/>
          <p:cNvSpPr>
            <a:spLocks noGrp="1"/>
          </p:cNvSpPr>
          <p:nvPr>
            <p:ph type="subTitle"/>
          </p:nvPr>
        </p:nvSpPr>
        <p:spPr>
          <a:xfrm>
            <a:off x="1305000" y="3591000"/>
            <a:ext cx="506700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Manrope"/>
              <a:ea typeface="Manrope"/>
            </a:endParaRPr>
          </a:p>
        </p:txBody>
      </p:sp>
      <p:sp>
        <p:nvSpPr>
          <p:cNvPr id="259" name="Google Shape;350;p39"/>
          <p:cNvSpPr/>
          <p:nvPr/>
        </p:nvSpPr>
        <p:spPr>
          <a:xfrm rot="19800000" flipH="1">
            <a:off x="7089840" y="2749680"/>
            <a:ext cx="1946880" cy="4700880"/>
          </a:xfrm>
          <a:custGeom>
            <a:avLst/>
            <a:gdLst>
              <a:gd name="textAreaLeft" fmla="*/ 360 w 1946880"/>
              <a:gd name="textAreaRight" fmla="*/ 1947600 w 1946880"/>
              <a:gd name="textAreaTop" fmla="*/ 0 h 4700880"/>
              <a:gd name="textAreaBottom" fmla="*/ 4701240 h 470088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260" name="Google Shape;351;p39"/>
          <p:cNvSpPr/>
          <p:nvPr/>
        </p:nvSpPr>
        <p:spPr>
          <a:xfrm rot="5767200" flipH="1">
            <a:off x="5015880" y="-24681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dk1"/>
                </a:solidFill>
                <a:latin typeface="Golos Text"/>
                <a:ea typeface="Golos Text"/>
              </a:rPr>
              <a:t>Lamarck's Theories</a:t>
            </a:r>
            <a:endParaRPr lang="fr-FR" sz="5000" b="0" strike="noStrike" spc="-1">
              <a:solidFill>
                <a:schemeClr val="dk1"/>
              </a:solidFill>
              <a:latin typeface="Arial"/>
            </a:endParaRPr>
          </a:p>
        </p:txBody>
      </p:sp>
      <p:sp>
        <p:nvSpPr>
          <p:cNvPr id="262"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85698" lnSpcReduction="20000"/>
          </a:bodyPr>
          <a:lstStyle/>
          <a:p>
            <a:pPr indent="0" algn="ctr">
              <a:lnSpc>
                <a:spcPct val="100000"/>
              </a:lnSpc>
              <a:buNone/>
              <a:tabLst>
                <a:tab pos="0" algn="l"/>
              </a:tabLst>
            </a:pPr>
            <a:r>
              <a:rPr lang="en" sz="1600" b="0" strike="noStrike" spc="-1">
                <a:solidFill>
                  <a:schemeClr val="dk1"/>
                </a:solidFill>
                <a:latin typeface="Manrope"/>
                <a:ea typeface="Manrope"/>
              </a:rPr>
              <a:t>Jean-Baptiste de Lamarck proposed the first comprehensive theory of evolution which suggested that organisms evolve through inheritance of acquired characteristics. Although later debunked, his ideas sparked discussion on the mechanisms of evolution, paving the way for later theories.</a:t>
            </a:r>
            <a:endParaRPr lang="en-US" sz="1600" b="0" strike="noStrike" spc="-1">
              <a:solidFill>
                <a:srgbClr val="000000"/>
              </a:solidFill>
              <a:latin typeface="OpenSymbol"/>
            </a:endParaRPr>
          </a:p>
        </p:txBody>
      </p:sp>
      <p:sp>
        <p:nvSpPr>
          <p:cNvPr id="263"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485;p49"/>
          <p:cNvSpPr/>
          <p:nvPr/>
        </p:nvSpPr>
        <p:spPr>
          <a:xfrm>
            <a:off x="5273280" y="533880"/>
            <a:ext cx="2909520" cy="4075560"/>
          </a:xfrm>
          <a:prstGeom prst="roundRect">
            <a:avLst>
              <a:gd name="adj" fmla="val 7046"/>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65" name="PlaceHolder 1"/>
          <p:cNvSpPr>
            <a:spLocks noGrp="1"/>
          </p:cNvSpPr>
          <p:nvPr>
            <p:ph type="title"/>
          </p:nvPr>
        </p:nvSpPr>
        <p:spPr>
          <a:xfrm>
            <a:off x="914400" y="838080"/>
            <a:ext cx="3762000" cy="22950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500" b="1" strike="noStrike" spc="-1">
                <a:solidFill>
                  <a:schemeClr val="dk1"/>
                </a:solidFill>
                <a:latin typeface="Golos Text"/>
                <a:ea typeface="Golos Text"/>
              </a:rPr>
              <a:t>Darwin's Natural Selection</a:t>
            </a:r>
            <a:endParaRPr lang="fr-FR" sz="3500" b="0" strike="noStrike" spc="-1">
              <a:solidFill>
                <a:schemeClr val="dk1"/>
              </a:solidFill>
              <a:latin typeface="Arial"/>
            </a:endParaRPr>
          </a:p>
        </p:txBody>
      </p:sp>
      <p:sp>
        <p:nvSpPr>
          <p:cNvPr id="266" name="PlaceHolder 2"/>
          <p:cNvSpPr>
            <a:spLocks noGrp="1"/>
          </p:cNvSpPr>
          <p:nvPr>
            <p:ph type="subTitle"/>
          </p:nvPr>
        </p:nvSpPr>
        <p:spPr>
          <a:xfrm>
            <a:off x="914400" y="3133800"/>
            <a:ext cx="3762000" cy="990360"/>
          </a:xfrm>
          <a:prstGeom prst="rect">
            <a:avLst/>
          </a:prstGeom>
          <a:noFill/>
          <a:ln w="0">
            <a:noFill/>
          </a:ln>
        </p:spPr>
        <p:txBody>
          <a:bodyPr lIns="91440" tIns="91440" rIns="91440" bIns="91440" anchor="t">
            <a:normAutofit fontScale="74983" lnSpcReduction="20000"/>
          </a:bodyPr>
          <a:lstStyle/>
          <a:p>
            <a:pPr indent="0">
              <a:lnSpc>
                <a:spcPct val="100000"/>
              </a:lnSpc>
              <a:buNone/>
              <a:tabLst>
                <a:tab pos="0" algn="l"/>
              </a:tabLst>
            </a:pPr>
            <a:r>
              <a:rPr lang="en" sz="1400" b="0" strike="noStrike" spc="-1">
                <a:solidFill>
                  <a:schemeClr val="dk1"/>
                </a:solidFill>
                <a:latin typeface="Manrope"/>
                <a:ea typeface="Manrope"/>
              </a:rPr>
              <a:t>Charles Darwin formulated the theory of natural selection, explaining how species adapt and evolve over time based on environmental pressures and survival advantages. His landmark work 'On the Origin of Species' fundamentally altered the understanding of biology and the connections among living organisms.</a:t>
            </a:r>
            <a:endParaRPr lang="en-US" sz="1400" b="0" strike="noStrike" spc="-1">
              <a:solidFill>
                <a:srgbClr val="000000"/>
              </a:solidFill>
              <a:latin typeface="OpenSymbol"/>
            </a:endParaRPr>
          </a:p>
        </p:txBody>
      </p:sp>
      <p:sp>
        <p:nvSpPr>
          <p:cNvPr id="267" name="Google Shape;488;p49"/>
          <p:cNvSpPr/>
          <p:nvPr/>
        </p:nvSpPr>
        <p:spPr>
          <a:xfrm rot="17476200" flipH="1">
            <a:off x="7573680" y="295668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dk1"/>
                </a:solidFill>
                <a:latin typeface="Golos Text"/>
                <a:ea typeface="Golos Text"/>
              </a:rPr>
              <a:t>Mendel's Genetics</a:t>
            </a:r>
            <a:endParaRPr lang="fr-FR" sz="5000" b="0" strike="noStrike" spc="-1">
              <a:solidFill>
                <a:schemeClr val="dk1"/>
              </a:solidFill>
              <a:latin typeface="Arial"/>
            </a:endParaRPr>
          </a:p>
        </p:txBody>
      </p:sp>
      <p:sp>
        <p:nvSpPr>
          <p:cNvPr id="269"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85698"/>
          </a:bodyPr>
          <a:lstStyle/>
          <a:p>
            <a:pPr indent="0" algn="ctr">
              <a:lnSpc>
                <a:spcPct val="100000"/>
              </a:lnSpc>
              <a:buNone/>
              <a:tabLst>
                <a:tab pos="0" algn="l"/>
              </a:tabLst>
            </a:pPr>
            <a:r>
              <a:rPr lang="en" sz="1600" b="0" strike="noStrike" spc="-1">
                <a:solidFill>
                  <a:schemeClr val="dk1"/>
                </a:solidFill>
                <a:latin typeface="Manrope"/>
                <a:ea typeface="Manrope"/>
              </a:rPr>
              <a:t>Gregor Mendel established the principles of inheritance through his experiments with pea plants. He discovered dominant and recessive traits, laying the groundwork for modern genetics. His work remained largely unrecognized until the early 20th century, influencing our understanding of heredity.</a:t>
            </a:r>
            <a:endParaRPr lang="en-US" sz="1600" b="0" strike="noStrike" spc="-1">
              <a:solidFill>
                <a:srgbClr val="000000"/>
              </a:solidFill>
              <a:latin typeface="OpenSymbol"/>
            </a:endParaRPr>
          </a:p>
        </p:txBody>
      </p:sp>
      <p:sp>
        <p:nvSpPr>
          <p:cNvPr id="270"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1305000" y="2076480"/>
            <a:ext cx="5067000" cy="151416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5000" b="1" strike="noStrike" spc="-1">
                <a:solidFill>
                  <a:schemeClr val="dk1"/>
                </a:solidFill>
                <a:latin typeface="Golos Text"/>
                <a:ea typeface="Golos Text"/>
              </a:rPr>
              <a:t>Modern Contributions</a:t>
            </a:r>
            <a:endParaRPr lang="fr-FR" sz="5000" b="0" strike="noStrike" spc="-1">
              <a:solidFill>
                <a:schemeClr val="dk1"/>
              </a:solidFill>
              <a:latin typeface="Arial"/>
            </a:endParaRPr>
          </a:p>
        </p:txBody>
      </p:sp>
      <p:sp>
        <p:nvSpPr>
          <p:cNvPr id="272" name="PlaceHolder 2"/>
          <p:cNvSpPr>
            <a:spLocks noGrp="1"/>
          </p:cNvSpPr>
          <p:nvPr>
            <p:ph type="title"/>
          </p:nvPr>
        </p:nvSpPr>
        <p:spPr>
          <a:xfrm>
            <a:off x="1305000" y="1009800"/>
            <a:ext cx="1180800" cy="914040"/>
          </a:xfrm>
          <a:prstGeom prst="rect">
            <a:avLst/>
          </a:prstGeom>
          <a:noFill/>
          <a:ln w="9360">
            <a:solidFill>
              <a:schemeClr val="dk1"/>
            </a:solidFill>
            <a:round/>
          </a:ln>
        </p:spPr>
        <p:txBody>
          <a:bodyPr lIns="91440" tIns="91440" rIns="91440" bIns="91440" anchor="ctr">
            <a:normAutofit fontScale="90000"/>
          </a:bodyPr>
          <a:lstStyle/>
          <a:p>
            <a:pPr indent="0">
              <a:lnSpc>
                <a:spcPct val="100000"/>
              </a:lnSpc>
              <a:buNone/>
              <a:tabLst>
                <a:tab pos="0" algn="l"/>
              </a:tabLst>
            </a:pPr>
            <a:r>
              <a:rPr lang="en" sz="6000" b="1" strike="noStrike" spc="-1">
                <a:solidFill>
                  <a:schemeClr val="dk1"/>
                </a:solidFill>
                <a:latin typeface="Golos Text"/>
                <a:ea typeface="Golos Text"/>
              </a:rPr>
              <a:t>05</a:t>
            </a:r>
            <a:endParaRPr lang="fr-FR" sz="6000" b="0" strike="noStrike" spc="-1">
              <a:solidFill>
                <a:schemeClr val="dk1"/>
              </a:solidFill>
              <a:latin typeface="Arial"/>
            </a:endParaRPr>
          </a:p>
        </p:txBody>
      </p:sp>
      <p:sp>
        <p:nvSpPr>
          <p:cNvPr id="273" name="PlaceHolder 3"/>
          <p:cNvSpPr>
            <a:spLocks noGrp="1"/>
          </p:cNvSpPr>
          <p:nvPr>
            <p:ph type="subTitle"/>
          </p:nvPr>
        </p:nvSpPr>
        <p:spPr>
          <a:xfrm>
            <a:off x="1305000" y="3591000"/>
            <a:ext cx="506700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Manrope"/>
              <a:ea typeface="Manrope"/>
            </a:endParaRPr>
          </a:p>
        </p:txBody>
      </p:sp>
      <p:sp>
        <p:nvSpPr>
          <p:cNvPr id="274" name="Google Shape;350;p39"/>
          <p:cNvSpPr/>
          <p:nvPr/>
        </p:nvSpPr>
        <p:spPr>
          <a:xfrm rot="19800000" flipH="1">
            <a:off x="7089840" y="2749680"/>
            <a:ext cx="1946880" cy="4700880"/>
          </a:xfrm>
          <a:custGeom>
            <a:avLst/>
            <a:gdLst>
              <a:gd name="textAreaLeft" fmla="*/ 360 w 1946880"/>
              <a:gd name="textAreaRight" fmla="*/ 1947600 w 1946880"/>
              <a:gd name="textAreaTop" fmla="*/ 0 h 4700880"/>
              <a:gd name="textAreaBottom" fmla="*/ 4701240 h 470088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275" name="Google Shape;351;p39"/>
          <p:cNvSpPr/>
          <p:nvPr/>
        </p:nvSpPr>
        <p:spPr>
          <a:xfrm rot="5767200" flipH="1">
            <a:off x="5015880" y="-24681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a:solidFill>
                  <a:schemeClr val="dk1"/>
                </a:solidFill>
                <a:latin typeface="Golos Text"/>
                <a:ea typeface="Golos Text"/>
              </a:rPr>
              <a:t>Pasteur and Germ Theory</a:t>
            </a:r>
            <a:endParaRPr lang="fr-FR" sz="5000" b="0" strike="noStrike" spc="-1">
              <a:solidFill>
                <a:schemeClr val="dk1"/>
              </a:solidFill>
              <a:latin typeface="Arial"/>
            </a:endParaRPr>
          </a:p>
        </p:txBody>
      </p:sp>
      <p:sp>
        <p:nvSpPr>
          <p:cNvPr id="277"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85698" lnSpcReduction="20000"/>
          </a:bodyPr>
          <a:lstStyle/>
          <a:p>
            <a:pPr indent="0" algn="ctr">
              <a:lnSpc>
                <a:spcPct val="100000"/>
              </a:lnSpc>
              <a:buNone/>
              <a:tabLst>
                <a:tab pos="0" algn="l"/>
              </a:tabLst>
            </a:pPr>
            <a:r>
              <a:rPr lang="en" sz="1600" b="0" strike="noStrike" spc="-1">
                <a:solidFill>
                  <a:schemeClr val="dk1"/>
                </a:solidFill>
                <a:latin typeface="Manrope"/>
                <a:ea typeface="Manrope"/>
              </a:rPr>
              <a:t>Louis Pasteur's experiments disproved the theory of spontaneous generation and provided critical evidence for germ theory, showing that microorganisms cause disease. His work led to advancements in hygiene, vaccination, and the practice of pasteurization, impacting public health significantly.</a:t>
            </a:r>
            <a:endParaRPr lang="en-US" sz="1600" b="0" strike="noStrike" spc="-1">
              <a:solidFill>
                <a:srgbClr val="000000"/>
              </a:solidFill>
              <a:latin typeface="OpenSymbol"/>
            </a:endParaRPr>
          </a:p>
        </p:txBody>
      </p:sp>
      <p:sp>
        <p:nvSpPr>
          <p:cNvPr id="278"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Google Shape;485;p49"/>
          <p:cNvSpPr/>
          <p:nvPr/>
        </p:nvSpPr>
        <p:spPr>
          <a:xfrm>
            <a:off x="5273280" y="533880"/>
            <a:ext cx="2909520" cy="4075560"/>
          </a:xfrm>
          <a:prstGeom prst="roundRect">
            <a:avLst>
              <a:gd name="adj" fmla="val 7046"/>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08" name="PlaceHolder 1"/>
          <p:cNvSpPr>
            <a:spLocks noGrp="1"/>
          </p:cNvSpPr>
          <p:nvPr>
            <p:ph type="title"/>
          </p:nvPr>
        </p:nvSpPr>
        <p:spPr>
          <a:xfrm>
            <a:off x="914400" y="838080"/>
            <a:ext cx="3762000" cy="22950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500" b="1" strike="noStrike" spc="-1">
                <a:solidFill>
                  <a:schemeClr val="dk1"/>
                </a:solidFill>
                <a:latin typeface="Golos Text"/>
                <a:ea typeface="Golos Text"/>
              </a:rPr>
              <a:t>Introduction</a:t>
            </a:r>
            <a:endParaRPr lang="fr-FR" sz="3500" b="0" strike="noStrike" spc="-1">
              <a:solidFill>
                <a:schemeClr val="dk1"/>
              </a:solidFill>
              <a:latin typeface="Arial"/>
            </a:endParaRPr>
          </a:p>
        </p:txBody>
      </p:sp>
      <p:sp>
        <p:nvSpPr>
          <p:cNvPr id="209" name="PlaceHolder 2"/>
          <p:cNvSpPr>
            <a:spLocks noGrp="1"/>
          </p:cNvSpPr>
          <p:nvPr>
            <p:ph type="subTitle"/>
          </p:nvPr>
        </p:nvSpPr>
        <p:spPr>
          <a:xfrm>
            <a:off x="914400" y="3133800"/>
            <a:ext cx="3762000" cy="990360"/>
          </a:xfrm>
          <a:prstGeom prst="rect">
            <a:avLst/>
          </a:prstGeom>
          <a:noFill/>
          <a:ln w="0">
            <a:noFill/>
          </a:ln>
        </p:spPr>
        <p:txBody>
          <a:bodyPr lIns="91440" tIns="91440" rIns="91440" bIns="91440" anchor="t">
            <a:normAutofit fontScale="86050"/>
          </a:bodyPr>
          <a:lstStyle/>
          <a:p>
            <a:pPr indent="0">
              <a:lnSpc>
                <a:spcPct val="100000"/>
              </a:lnSpc>
              <a:buNone/>
              <a:tabLst>
                <a:tab pos="0" algn="l"/>
              </a:tabLst>
            </a:pPr>
            <a:r>
              <a:rPr lang="en" sz="1400" b="0" strike="noStrike" spc="-1">
                <a:solidFill>
                  <a:schemeClr val="dk1"/>
                </a:solidFill>
                <a:latin typeface="Manrope"/>
                <a:ea typeface="Manrope"/>
              </a:rPr>
              <a:t>This presentation explores the vast history of science through influential figures and their contributions. From ancient philosophers to modern scientists, each has shaped our understanding of the world.</a:t>
            </a:r>
            <a:endParaRPr lang="en-US" sz="1400" b="0" strike="noStrike" spc="-1">
              <a:solidFill>
                <a:srgbClr val="000000"/>
              </a:solidFill>
              <a:latin typeface="OpenSymbol"/>
            </a:endParaRPr>
          </a:p>
        </p:txBody>
      </p:sp>
      <p:sp>
        <p:nvSpPr>
          <p:cNvPr id="210" name="Google Shape;488;p49"/>
          <p:cNvSpPr/>
          <p:nvPr/>
        </p:nvSpPr>
        <p:spPr>
          <a:xfrm rot="17476200" flipH="1">
            <a:off x="7573680" y="295668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a:solidFill>
                  <a:schemeClr val="dk1"/>
                </a:solidFill>
                <a:latin typeface="Golos Text"/>
                <a:ea typeface="Golos Text"/>
              </a:rPr>
              <a:t>Watson and Crick's DNA Model</a:t>
            </a:r>
            <a:endParaRPr lang="fr-FR" sz="5000" b="0" strike="noStrike" spc="-1">
              <a:solidFill>
                <a:schemeClr val="dk1"/>
              </a:solidFill>
              <a:latin typeface="Arial"/>
            </a:endParaRPr>
          </a:p>
        </p:txBody>
      </p:sp>
      <p:sp>
        <p:nvSpPr>
          <p:cNvPr id="280"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86943" lnSpcReduction="20000"/>
          </a:bodyPr>
          <a:lstStyle/>
          <a:p>
            <a:pPr indent="0" algn="ctr">
              <a:lnSpc>
                <a:spcPct val="100000"/>
              </a:lnSpc>
              <a:buNone/>
              <a:tabLst>
                <a:tab pos="0" algn="l"/>
              </a:tabLst>
            </a:pPr>
            <a:r>
              <a:rPr lang="en" sz="1600" b="0" strike="noStrike" spc="-1">
                <a:solidFill>
                  <a:schemeClr val="dk1"/>
                </a:solidFill>
                <a:latin typeface="Manrope"/>
                <a:ea typeface="Manrope"/>
              </a:rPr>
              <a:t>James Watson and Francis Crick elucidated the double helix structure of DNA, revolutionizing the understanding of genetics. Their model explained how genetic information is stored and transmitted, impacting molecular biology and genetics profoundly, leading to advancements in various fields, including medicine and forensics.</a:t>
            </a:r>
            <a:endParaRPr lang="en-US" sz="1600" b="0" strike="noStrike" spc="-1">
              <a:solidFill>
                <a:srgbClr val="000000"/>
              </a:solidFill>
              <a:latin typeface="OpenSymbol"/>
            </a:endParaRPr>
          </a:p>
        </p:txBody>
      </p:sp>
      <p:sp>
        <p:nvSpPr>
          <p:cNvPr id="281"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Google Shape;485;p49"/>
          <p:cNvSpPr/>
          <p:nvPr/>
        </p:nvSpPr>
        <p:spPr>
          <a:xfrm>
            <a:off x="5273280" y="533880"/>
            <a:ext cx="2909520" cy="4075560"/>
          </a:xfrm>
          <a:prstGeom prst="roundRect">
            <a:avLst>
              <a:gd name="adj" fmla="val 7046"/>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83" name="PlaceHolder 1"/>
          <p:cNvSpPr>
            <a:spLocks noGrp="1"/>
          </p:cNvSpPr>
          <p:nvPr>
            <p:ph type="title"/>
          </p:nvPr>
        </p:nvSpPr>
        <p:spPr>
          <a:xfrm>
            <a:off x="914400" y="838080"/>
            <a:ext cx="3762000" cy="22950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500" b="1" strike="noStrike" spc="-1">
                <a:solidFill>
                  <a:schemeClr val="dk1"/>
                </a:solidFill>
                <a:latin typeface="Golos Text"/>
                <a:ea typeface="Golos Text"/>
              </a:rPr>
              <a:t>Fleming and Antibiotics</a:t>
            </a:r>
            <a:endParaRPr lang="fr-FR" sz="3500" b="0" strike="noStrike" spc="-1">
              <a:solidFill>
                <a:schemeClr val="dk1"/>
              </a:solidFill>
              <a:latin typeface="Arial"/>
            </a:endParaRPr>
          </a:p>
        </p:txBody>
      </p:sp>
      <p:sp>
        <p:nvSpPr>
          <p:cNvPr id="284" name="PlaceHolder 2"/>
          <p:cNvSpPr>
            <a:spLocks noGrp="1"/>
          </p:cNvSpPr>
          <p:nvPr>
            <p:ph type="subTitle"/>
          </p:nvPr>
        </p:nvSpPr>
        <p:spPr>
          <a:xfrm>
            <a:off x="914400" y="3133800"/>
            <a:ext cx="3762000" cy="990360"/>
          </a:xfrm>
          <a:prstGeom prst="rect">
            <a:avLst/>
          </a:prstGeom>
          <a:noFill/>
          <a:ln w="0">
            <a:noFill/>
          </a:ln>
        </p:spPr>
        <p:txBody>
          <a:bodyPr lIns="91440" tIns="91440" rIns="91440" bIns="91440" anchor="t">
            <a:normAutofit fontScale="82483" lnSpcReduction="10000"/>
          </a:bodyPr>
          <a:lstStyle/>
          <a:p>
            <a:pPr indent="0">
              <a:lnSpc>
                <a:spcPct val="100000"/>
              </a:lnSpc>
              <a:buNone/>
              <a:tabLst>
                <a:tab pos="0" algn="l"/>
              </a:tabLst>
            </a:pPr>
            <a:r>
              <a:rPr lang="en" sz="1400" b="0" strike="noStrike" spc="-1">
                <a:solidFill>
                  <a:schemeClr val="dk1"/>
                </a:solidFill>
                <a:latin typeface="Manrope"/>
                <a:ea typeface="Manrope"/>
              </a:rPr>
              <a:t>Alexander Fleming discovered penicillin, the first true antibiotic, which revolutionized medicine by providing an effective treatment for bacterial infections. His discovery transformed healthcare, significantly decreasing mortality rates and paving the way for antibiotic therapy in modern medicine.</a:t>
            </a:r>
            <a:endParaRPr lang="en-US" sz="1400" b="0" strike="noStrike" spc="-1">
              <a:solidFill>
                <a:srgbClr val="000000"/>
              </a:solidFill>
              <a:latin typeface="OpenSymbol"/>
            </a:endParaRPr>
          </a:p>
        </p:txBody>
      </p:sp>
      <p:sp>
        <p:nvSpPr>
          <p:cNvPr id="285" name="Google Shape;488;p49"/>
          <p:cNvSpPr/>
          <p:nvPr/>
        </p:nvSpPr>
        <p:spPr>
          <a:xfrm rot="17476200" flipH="1">
            <a:off x="7573680" y="295668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Google Shape;485;p49"/>
          <p:cNvSpPr/>
          <p:nvPr/>
        </p:nvSpPr>
        <p:spPr>
          <a:xfrm>
            <a:off x="5273280" y="533880"/>
            <a:ext cx="2909520" cy="4075560"/>
          </a:xfrm>
          <a:prstGeom prst="roundRect">
            <a:avLst>
              <a:gd name="adj" fmla="val 7046"/>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87" name="PlaceHolder 1"/>
          <p:cNvSpPr>
            <a:spLocks noGrp="1"/>
          </p:cNvSpPr>
          <p:nvPr>
            <p:ph type="title"/>
          </p:nvPr>
        </p:nvSpPr>
        <p:spPr>
          <a:xfrm>
            <a:off x="914400" y="838080"/>
            <a:ext cx="3762000" cy="22950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500" b="1" strike="noStrike" spc="-1">
                <a:solidFill>
                  <a:schemeClr val="dk1"/>
                </a:solidFill>
                <a:latin typeface="Golos Text"/>
                <a:ea typeface="Golos Text"/>
              </a:rPr>
              <a:t>Conclusions</a:t>
            </a:r>
            <a:endParaRPr lang="fr-FR" sz="3500" b="0" strike="noStrike" spc="-1">
              <a:solidFill>
                <a:schemeClr val="dk1"/>
              </a:solidFill>
              <a:latin typeface="Arial"/>
            </a:endParaRPr>
          </a:p>
        </p:txBody>
      </p:sp>
      <p:sp>
        <p:nvSpPr>
          <p:cNvPr id="288" name="PlaceHolder 2"/>
          <p:cNvSpPr>
            <a:spLocks noGrp="1"/>
          </p:cNvSpPr>
          <p:nvPr>
            <p:ph type="subTitle"/>
          </p:nvPr>
        </p:nvSpPr>
        <p:spPr>
          <a:xfrm>
            <a:off x="914400" y="3133800"/>
            <a:ext cx="3762000" cy="990360"/>
          </a:xfrm>
          <a:prstGeom prst="rect">
            <a:avLst/>
          </a:prstGeom>
          <a:noFill/>
          <a:ln w="0">
            <a:noFill/>
          </a:ln>
        </p:spPr>
        <p:txBody>
          <a:bodyPr lIns="91440" tIns="91440" rIns="91440" bIns="91440" anchor="t">
            <a:normAutofit fontScale="79623" lnSpcReduction="10000"/>
          </a:bodyPr>
          <a:lstStyle/>
          <a:p>
            <a:pPr indent="0">
              <a:lnSpc>
                <a:spcPct val="100000"/>
              </a:lnSpc>
              <a:buNone/>
              <a:tabLst>
                <a:tab pos="0" algn="l"/>
              </a:tabLst>
            </a:pPr>
            <a:r>
              <a:rPr lang="en" sz="1400" b="0" strike="noStrike" spc="-1">
                <a:solidFill>
                  <a:schemeClr val="dk1"/>
                </a:solidFill>
                <a:latin typeface="Manrope"/>
                <a:ea typeface="Manrope"/>
              </a:rPr>
              <a:t>The history of science is marked by the contributions of many individuals whose work has shaped our understanding of the world. From ancient philosophers to modern scientists, their discoveries and theories have built a foundation for current scientific knowledge.</a:t>
            </a:r>
            <a:endParaRPr lang="en-US" sz="1400" b="0" strike="noStrike" spc="-1">
              <a:solidFill>
                <a:srgbClr val="000000"/>
              </a:solidFill>
              <a:latin typeface="OpenSymbol"/>
            </a:endParaRPr>
          </a:p>
        </p:txBody>
      </p:sp>
      <p:sp>
        <p:nvSpPr>
          <p:cNvPr id="289" name="Google Shape;488;p49"/>
          <p:cNvSpPr/>
          <p:nvPr/>
        </p:nvSpPr>
        <p:spPr>
          <a:xfrm rot="17476200" flipH="1">
            <a:off x="7573680" y="295668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D61FB6A-954D-EF53-1D8F-33DC702E23E8}"/>
              </a:ext>
            </a:extLst>
          </p:cNvPr>
          <p:cNvSpPr txBox="1"/>
          <p:nvPr/>
        </p:nvSpPr>
        <p:spPr>
          <a:xfrm>
            <a:off x="460317" y="696621"/>
            <a:ext cx="8223365" cy="3416320"/>
          </a:xfrm>
          <a:prstGeom prst="rect">
            <a:avLst/>
          </a:prstGeom>
          <a:noFill/>
        </p:spPr>
        <p:txBody>
          <a:bodyPr wrap="square">
            <a:spAutoFit/>
          </a:bodyPr>
          <a:lstStyle/>
          <a:p>
            <a:pPr algn="ctr"/>
            <a:r>
              <a:rPr lang="en-US" sz="3600" b="1" dirty="0"/>
              <a:t>To do : </a:t>
            </a:r>
          </a:p>
          <a:p>
            <a:pPr algn="ctr"/>
            <a:r>
              <a:rPr lang="en-US" sz="3600" b="1" dirty="0"/>
              <a:t>Create a digital timeline of great scientists. You can add more scientists, but the timeline must show the period they lived in and their major discovery.</a:t>
            </a:r>
            <a:endParaRPr lang="fr-FR" sz="3600" b="1" dirty="0"/>
          </a:p>
        </p:txBody>
      </p:sp>
    </p:spTree>
    <p:extLst>
      <p:ext uri="{BB962C8B-B14F-4D97-AF65-F5344CB8AC3E}">
        <p14:creationId xmlns:p14="http://schemas.microsoft.com/office/powerpoint/2010/main" val="401275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1305000" y="2076480"/>
            <a:ext cx="5067000" cy="151416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5000" b="1" strike="noStrike" spc="-1">
                <a:solidFill>
                  <a:schemeClr val="dk1"/>
                </a:solidFill>
                <a:latin typeface="Golos Text"/>
                <a:ea typeface="Golos Text"/>
              </a:rPr>
              <a:t>Ancient Science</a:t>
            </a:r>
            <a:endParaRPr lang="fr-FR" sz="5000" b="0" strike="noStrike" spc="-1">
              <a:solidFill>
                <a:schemeClr val="dk1"/>
              </a:solidFill>
              <a:latin typeface="Arial"/>
            </a:endParaRPr>
          </a:p>
        </p:txBody>
      </p:sp>
      <p:sp>
        <p:nvSpPr>
          <p:cNvPr id="212" name="PlaceHolder 2"/>
          <p:cNvSpPr>
            <a:spLocks noGrp="1"/>
          </p:cNvSpPr>
          <p:nvPr>
            <p:ph type="title"/>
          </p:nvPr>
        </p:nvSpPr>
        <p:spPr>
          <a:xfrm>
            <a:off x="1305000" y="1009800"/>
            <a:ext cx="1180800" cy="914040"/>
          </a:xfrm>
          <a:prstGeom prst="rect">
            <a:avLst/>
          </a:prstGeom>
          <a:noFill/>
          <a:ln w="9360">
            <a:noFill/>
            <a:round/>
          </a:ln>
        </p:spPr>
        <p:txBody>
          <a:bodyPr lIns="91440" tIns="91440" rIns="91440" bIns="91440" anchor="ctr">
            <a:normAutofit fontScale="90000"/>
          </a:bodyPr>
          <a:lstStyle/>
          <a:p>
            <a:pPr indent="0">
              <a:lnSpc>
                <a:spcPct val="100000"/>
              </a:lnSpc>
              <a:buNone/>
              <a:tabLst>
                <a:tab pos="0" algn="l"/>
              </a:tabLst>
            </a:pPr>
            <a:r>
              <a:rPr lang="en" sz="6000" b="1" strike="noStrike" spc="-1" dirty="0">
                <a:solidFill>
                  <a:schemeClr val="dk1"/>
                </a:solidFill>
                <a:latin typeface="Golos Text"/>
                <a:ea typeface="Golos Text"/>
              </a:rPr>
              <a:t>01</a:t>
            </a:r>
            <a:endParaRPr lang="fr-FR" sz="6000" b="0" strike="noStrike" spc="-1" dirty="0">
              <a:solidFill>
                <a:schemeClr val="dk1"/>
              </a:solidFill>
              <a:latin typeface="Arial"/>
            </a:endParaRPr>
          </a:p>
        </p:txBody>
      </p:sp>
      <p:sp>
        <p:nvSpPr>
          <p:cNvPr id="214" name="Google Shape;350;p39"/>
          <p:cNvSpPr/>
          <p:nvPr/>
        </p:nvSpPr>
        <p:spPr>
          <a:xfrm rot="19800000" flipH="1">
            <a:off x="7089840" y="2749680"/>
            <a:ext cx="1946880" cy="4700880"/>
          </a:xfrm>
          <a:custGeom>
            <a:avLst/>
            <a:gdLst>
              <a:gd name="textAreaLeft" fmla="*/ 360 w 1946880"/>
              <a:gd name="textAreaRight" fmla="*/ 1947600 w 1946880"/>
              <a:gd name="textAreaTop" fmla="*/ 0 h 4700880"/>
              <a:gd name="textAreaBottom" fmla="*/ 4701240 h 470088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215" name="Google Shape;351;p39"/>
          <p:cNvSpPr/>
          <p:nvPr/>
        </p:nvSpPr>
        <p:spPr>
          <a:xfrm rot="5767200" flipH="1">
            <a:off x="5015880" y="-24681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985140" y="1238580"/>
            <a:ext cx="566712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dirty="0">
                <a:solidFill>
                  <a:schemeClr val="accent1"/>
                </a:solidFill>
                <a:latin typeface="Golos Text"/>
                <a:ea typeface="Golos Text"/>
              </a:rPr>
              <a:t>Aristotle's Contributions</a:t>
            </a:r>
            <a:endParaRPr lang="fr-FR" sz="5000" b="0" strike="noStrike" spc="-1" dirty="0">
              <a:solidFill>
                <a:schemeClr val="accent1"/>
              </a:solidFill>
              <a:latin typeface="Arial"/>
            </a:endParaRPr>
          </a:p>
        </p:txBody>
      </p:sp>
      <p:sp>
        <p:nvSpPr>
          <p:cNvPr id="217" name="PlaceHolder 2"/>
          <p:cNvSpPr>
            <a:spLocks noGrp="1"/>
          </p:cNvSpPr>
          <p:nvPr>
            <p:ph type="subTitle"/>
          </p:nvPr>
        </p:nvSpPr>
        <p:spPr>
          <a:xfrm>
            <a:off x="1550521" y="2563485"/>
            <a:ext cx="4326578" cy="1114200"/>
          </a:xfrm>
          <a:prstGeom prst="rect">
            <a:avLst/>
          </a:prstGeom>
          <a:noFill/>
          <a:ln w="9360">
            <a:noFill/>
            <a:round/>
          </a:ln>
        </p:spPr>
        <p:txBody>
          <a:bodyPr lIns="91440" tIns="91440" rIns="91440" bIns="91440" anchor="ctr">
            <a:noAutofit/>
          </a:bodyPr>
          <a:lstStyle/>
          <a:p>
            <a:pPr indent="0">
              <a:lnSpc>
                <a:spcPct val="100000"/>
              </a:lnSpc>
              <a:buNone/>
              <a:tabLst>
                <a:tab pos="0" algn="l"/>
              </a:tabLst>
            </a:pPr>
            <a:r>
              <a:rPr lang="en-US" sz="1600" b="1" dirty="0"/>
              <a:t>Aristotle, a key figure in many sciences, advanced biology, physics, and metaphysics. His work shaped natural philosophy and scientific inquiry through observation and research.</a:t>
            </a:r>
            <a:endParaRPr lang="en-US" sz="1600" b="1" strike="noStrike" spc="-1" dirty="0">
              <a:solidFill>
                <a:srgbClr val="000000"/>
              </a:solidFill>
              <a:latin typeface="OpenSymbol"/>
            </a:endParaRPr>
          </a:p>
        </p:txBody>
      </p:sp>
      <p:sp>
        <p:nvSpPr>
          <p:cNvPr id="218"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pic>
        <p:nvPicPr>
          <p:cNvPr id="3" name="Image 2">
            <a:extLst>
              <a:ext uri="{FF2B5EF4-FFF2-40B4-BE49-F238E27FC236}">
                <a16:creationId xmlns:a16="http://schemas.microsoft.com/office/drawing/2014/main" id="{91CAE604-56AF-4659-DAD8-41CD63987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077" y="742791"/>
            <a:ext cx="2133952" cy="22581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Google Shape;485;p49"/>
          <p:cNvSpPr/>
          <p:nvPr/>
        </p:nvSpPr>
        <p:spPr>
          <a:xfrm>
            <a:off x="5273280" y="533880"/>
            <a:ext cx="2909520" cy="4075560"/>
          </a:xfrm>
          <a:prstGeom prst="roundRect">
            <a:avLst>
              <a:gd name="adj" fmla="val 7046"/>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20" name="PlaceHolder 1"/>
          <p:cNvSpPr>
            <a:spLocks noGrp="1"/>
          </p:cNvSpPr>
          <p:nvPr>
            <p:ph type="title"/>
          </p:nvPr>
        </p:nvSpPr>
        <p:spPr>
          <a:xfrm>
            <a:off x="914400" y="838080"/>
            <a:ext cx="3762000" cy="22950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500" b="1" strike="noStrike" spc="-1" dirty="0">
                <a:solidFill>
                  <a:schemeClr val="dk1"/>
                </a:solidFill>
                <a:latin typeface="Golos Text"/>
                <a:ea typeface="Golos Text"/>
              </a:rPr>
              <a:t>Theophrastus and Botany</a:t>
            </a:r>
            <a:endParaRPr lang="fr-FR" sz="3500" b="0" strike="noStrike" spc="-1" dirty="0">
              <a:solidFill>
                <a:schemeClr val="dk1"/>
              </a:solidFill>
              <a:latin typeface="Arial"/>
            </a:endParaRPr>
          </a:p>
        </p:txBody>
      </p:sp>
      <p:sp>
        <p:nvSpPr>
          <p:cNvPr id="221" name="PlaceHolder 2"/>
          <p:cNvSpPr>
            <a:spLocks noGrp="1"/>
          </p:cNvSpPr>
          <p:nvPr>
            <p:ph type="subTitle"/>
          </p:nvPr>
        </p:nvSpPr>
        <p:spPr>
          <a:xfrm>
            <a:off x="914400" y="3133800"/>
            <a:ext cx="3762000" cy="990360"/>
          </a:xfrm>
          <a:prstGeom prst="rect">
            <a:avLst/>
          </a:prstGeom>
          <a:noFill/>
          <a:ln w="0">
            <a:noFill/>
          </a:ln>
        </p:spPr>
        <p:txBody>
          <a:bodyPr lIns="91440" tIns="91440" rIns="91440" bIns="91440" anchor="t">
            <a:normAutofit fontScale="86050" lnSpcReduction="20000"/>
          </a:bodyPr>
          <a:lstStyle/>
          <a:p>
            <a:pPr indent="0">
              <a:lnSpc>
                <a:spcPct val="100000"/>
              </a:lnSpc>
              <a:buNone/>
              <a:tabLst>
                <a:tab pos="0" algn="l"/>
              </a:tabLst>
            </a:pPr>
            <a:r>
              <a:rPr lang="en" sz="1400" b="0" strike="noStrike" spc="-1" dirty="0">
                <a:solidFill>
                  <a:schemeClr val="dk1"/>
                </a:solidFill>
                <a:latin typeface="Manrope"/>
                <a:ea typeface="Manrope"/>
              </a:rPr>
              <a:t>Theophrastus, often called the 'father of botany', succeeded Aristotle and expanded the study of plants. His works categorized plants based on their properties, significantly influencing botanical science and taxonomy.</a:t>
            </a:r>
            <a:endParaRPr lang="en-US" sz="1400" b="0" strike="noStrike" spc="-1" dirty="0">
              <a:solidFill>
                <a:srgbClr val="000000"/>
              </a:solidFill>
              <a:latin typeface="OpenSymbol"/>
            </a:endParaRPr>
          </a:p>
          <a:p>
            <a:pPr indent="0">
              <a:lnSpc>
                <a:spcPct val="100000"/>
              </a:lnSpc>
              <a:buNone/>
              <a:tabLst>
                <a:tab pos="0" algn="l"/>
              </a:tabLst>
            </a:pPr>
            <a:endParaRPr lang="en-US" sz="1400" b="0" strike="noStrike" spc="-1" dirty="0">
              <a:solidFill>
                <a:srgbClr val="000000"/>
              </a:solidFill>
              <a:latin typeface="OpenSymbol"/>
            </a:endParaRPr>
          </a:p>
        </p:txBody>
      </p:sp>
      <p:sp>
        <p:nvSpPr>
          <p:cNvPr id="222" name="Google Shape;488;p49"/>
          <p:cNvSpPr/>
          <p:nvPr/>
        </p:nvSpPr>
        <p:spPr>
          <a:xfrm rot="17476200" flipH="1">
            <a:off x="7573680" y="295668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dirty="0">
                <a:solidFill>
                  <a:schemeClr val="dk1"/>
                </a:solidFill>
                <a:latin typeface="Golos Text"/>
                <a:ea typeface="Golos Text"/>
              </a:rPr>
              <a:t>Influence on Later Scientists</a:t>
            </a:r>
            <a:endParaRPr lang="fr-FR" sz="5000" b="0" strike="noStrike" spc="-1" dirty="0">
              <a:solidFill>
                <a:schemeClr val="dk1"/>
              </a:solidFill>
              <a:latin typeface="Arial"/>
            </a:endParaRPr>
          </a:p>
        </p:txBody>
      </p:sp>
      <p:sp>
        <p:nvSpPr>
          <p:cNvPr id="224"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93198"/>
          </a:bodyPr>
          <a:lstStyle/>
          <a:p>
            <a:pPr indent="0" algn="ctr">
              <a:lnSpc>
                <a:spcPct val="100000"/>
              </a:lnSpc>
              <a:buNone/>
              <a:tabLst>
                <a:tab pos="0" algn="l"/>
              </a:tabLst>
            </a:pPr>
            <a:r>
              <a:rPr lang="en-US" sz="1100" b="1" dirty="0"/>
              <a:t>Aristotle and Theophrastus influenced scholars in the Renaissance and Enlightenment, shaping modern science. Their works were studied for centuries, inspiring future generations.</a:t>
            </a:r>
            <a:endParaRPr lang="en-US" sz="1600" b="1" strike="noStrike" spc="-1" dirty="0">
              <a:solidFill>
                <a:srgbClr val="000000"/>
              </a:solidFill>
              <a:latin typeface="OpenSymbol"/>
            </a:endParaRPr>
          </a:p>
        </p:txBody>
      </p:sp>
      <p:sp>
        <p:nvSpPr>
          <p:cNvPr id="225"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1305000" y="2076480"/>
            <a:ext cx="5067000" cy="151416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5000" b="1" strike="noStrike" spc="-1">
                <a:solidFill>
                  <a:schemeClr val="dk1"/>
                </a:solidFill>
                <a:latin typeface="Golos Text"/>
                <a:ea typeface="Golos Text"/>
              </a:rPr>
              <a:t>Medieval Science</a:t>
            </a:r>
            <a:endParaRPr lang="fr-FR" sz="5000" b="0" strike="noStrike" spc="-1">
              <a:solidFill>
                <a:schemeClr val="dk1"/>
              </a:solidFill>
              <a:latin typeface="Arial"/>
            </a:endParaRPr>
          </a:p>
        </p:txBody>
      </p:sp>
      <p:sp>
        <p:nvSpPr>
          <p:cNvPr id="227" name="PlaceHolder 2"/>
          <p:cNvSpPr>
            <a:spLocks noGrp="1"/>
          </p:cNvSpPr>
          <p:nvPr>
            <p:ph type="title"/>
          </p:nvPr>
        </p:nvSpPr>
        <p:spPr>
          <a:xfrm>
            <a:off x="1305000" y="1009800"/>
            <a:ext cx="1180800" cy="914040"/>
          </a:xfrm>
          <a:prstGeom prst="rect">
            <a:avLst/>
          </a:prstGeom>
          <a:noFill/>
          <a:ln w="9360">
            <a:solidFill>
              <a:schemeClr val="dk1"/>
            </a:solidFill>
            <a:round/>
          </a:ln>
        </p:spPr>
        <p:txBody>
          <a:bodyPr lIns="91440" tIns="91440" rIns="91440" bIns="91440" anchor="ctr">
            <a:normAutofit fontScale="90000"/>
          </a:bodyPr>
          <a:lstStyle/>
          <a:p>
            <a:pPr indent="0">
              <a:lnSpc>
                <a:spcPct val="100000"/>
              </a:lnSpc>
              <a:buNone/>
              <a:tabLst>
                <a:tab pos="0" algn="l"/>
              </a:tabLst>
            </a:pPr>
            <a:r>
              <a:rPr lang="en" sz="6000" b="1" strike="noStrike" spc="-1">
                <a:solidFill>
                  <a:schemeClr val="dk1"/>
                </a:solidFill>
                <a:latin typeface="Golos Text"/>
                <a:ea typeface="Golos Text"/>
              </a:rPr>
              <a:t>02</a:t>
            </a:r>
            <a:endParaRPr lang="fr-FR" sz="6000" b="0" strike="noStrike" spc="-1">
              <a:solidFill>
                <a:schemeClr val="dk1"/>
              </a:solidFill>
              <a:latin typeface="Arial"/>
            </a:endParaRPr>
          </a:p>
        </p:txBody>
      </p:sp>
      <p:sp>
        <p:nvSpPr>
          <p:cNvPr id="228" name="PlaceHolder 3"/>
          <p:cNvSpPr>
            <a:spLocks noGrp="1"/>
          </p:cNvSpPr>
          <p:nvPr>
            <p:ph type="subTitle"/>
          </p:nvPr>
        </p:nvSpPr>
        <p:spPr>
          <a:xfrm>
            <a:off x="1305000" y="3591000"/>
            <a:ext cx="506700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Manrope"/>
              <a:ea typeface="Manrope"/>
            </a:endParaRPr>
          </a:p>
        </p:txBody>
      </p:sp>
      <p:sp>
        <p:nvSpPr>
          <p:cNvPr id="229" name="Google Shape;350;p39"/>
          <p:cNvSpPr/>
          <p:nvPr/>
        </p:nvSpPr>
        <p:spPr>
          <a:xfrm rot="19800000" flipH="1">
            <a:off x="7089840" y="2749680"/>
            <a:ext cx="1946880" cy="4700880"/>
          </a:xfrm>
          <a:custGeom>
            <a:avLst/>
            <a:gdLst>
              <a:gd name="textAreaLeft" fmla="*/ 360 w 1946880"/>
              <a:gd name="textAreaRight" fmla="*/ 1947600 w 1946880"/>
              <a:gd name="textAreaTop" fmla="*/ 0 h 4700880"/>
              <a:gd name="textAreaBottom" fmla="*/ 4701240 h 470088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
        <p:nvSpPr>
          <p:cNvPr id="230" name="Google Shape;351;p39"/>
          <p:cNvSpPr/>
          <p:nvPr/>
        </p:nvSpPr>
        <p:spPr>
          <a:xfrm rot="5767200" flipH="1">
            <a:off x="5015880" y="-246816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FFFFFF"/>
              </a:solidFill>
              <a:latin typeface="OpenSymbo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Google Shape;485;p49"/>
          <p:cNvSpPr/>
          <p:nvPr/>
        </p:nvSpPr>
        <p:spPr>
          <a:xfrm>
            <a:off x="5273280" y="533880"/>
            <a:ext cx="2909520" cy="4075560"/>
          </a:xfrm>
          <a:prstGeom prst="roundRect">
            <a:avLst>
              <a:gd name="adj" fmla="val 7046"/>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32" name="PlaceHolder 1"/>
          <p:cNvSpPr>
            <a:spLocks noGrp="1"/>
          </p:cNvSpPr>
          <p:nvPr>
            <p:ph type="title"/>
          </p:nvPr>
        </p:nvSpPr>
        <p:spPr>
          <a:xfrm>
            <a:off x="914400" y="838080"/>
            <a:ext cx="3762000" cy="22950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3500" b="1" strike="noStrike" spc="-1" dirty="0">
                <a:solidFill>
                  <a:schemeClr val="dk1"/>
                </a:solidFill>
                <a:latin typeface="Golos Text"/>
                <a:ea typeface="Golos Text"/>
              </a:rPr>
              <a:t>Avicenna's Medical Texts</a:t>
            </a:r>
            <a:endParaRPr lang="fr-FR" sz="3500" b="0" strike="noStrike" spc="-1" dirty="0">
              <a:solidFill>
                <a:schemeClr val="dk1"/>
              </a:solidFill>
              <a:latin typeface="Arial"/>
            </a:endParaRPr>
          </a:p>
        </p:txBody>
      </p:sp>
      <p:sp>
        <p:nvSpPr>
          <p:cNvPr id="233" name="PlaceHolder 2"/>
          <p:cNvSpPr>
            <a:spLocks noGrp="1"/>
          </p:cNvSpPr>
          <p:nvPr>
            <p:ph type="subTitle"/>
          </p:nvPr>
        </p:nvSpPr>
        <p:spPr>
          <a:xfrm>
            <a:off x="914400" y="3133800"/>
            <a:ext cx="3762000" cy="990360"/>
          </a:xfrm>
          <a:prstGeom prst="rect">
            <a:avLst/>
          </a:prstGeom>
          <a:noFill/>
          <a:ln w="0">
            <a:noFill/>
          </a:ln>
        </p:spPr>
        <p:txBody>
          <a:bodyPr lIns="91440" tIns="91440" rIns="91440" bIns="91440" anchor="t">
            <a:normAutofit fontScale="94623"/>
          </a:bodyPr>
          <a:lstStyle/>
          <a:p>
            <a:pPr indent="0">
              <a:lnSpc>
                <a:spcPct val="100000"/>
              </a:lnSpc>
              <a:buNone/>
              <a:tabLst>
                <a:tab pos="0" algn="l"/>
              </a:tabLst>
            </a:pPr>
            <a:r>
              <a:rPr lang="en-US" sz="1050" b="1" dirty="0"/>
              <a:t>Avicenna, a Persian scholar, wrote </a:t>
            </a:r>
            <a:r>
              <a:rPr lang="en-US" sz="1050" b="1" i="1" dirty="0"/>
              <a:t>The Canon of Medicine</a:t>
            </a:r>
            <a:r>
              <a:rPr lang="en-US" sz="1050" b="1" dirty="0"/>
              <a:t>, combining ancient knowledge with his own insights. His work became a key reference in both Western and Islamic medicine for centuries, focusing on diagnosis and treatments.</a:t>
            </a:r>
            <a:endParaRPr lang="en-US" sz="1400" b="1" strike="noStrike" spc="-1" dirty="0">
              <a:solidFill>
                <a:srgbClr val="000000"/>
              </a:solidFill>
              <a:latin typeface="OpenSymbol"/>
            </a:endParaRPr>
          </a:p>
        </p:txBody>
      </p:sp>
      <p:sp>
        <p:nvSpPr>
          <p:cNvPr id="234" name="Google Shape;488;p49"/>
          <p:cNvSpPr/>
          <p:nvPr/>
        </p:nvSpPr>
        <p:spPr>
          <a:xfrm rot="17476200" flipH="1">
            <a:off x="7573680" y="2956680"/>
            <a:ext cx="1946880" cy="4701240"/>
          </a:xfrm>
          <a:custGeom>
            <a:avLst/>
            <a:gdLst>
              <a:gd name="textAreaLeft" fmla="*/ 360 w 1946880"/>
              <a:gd name="textAreaRight" fmla="*/ 1947600 w 194688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1733400" y="1238400"/>
            <a:ext cx="566712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a:solidFill>
                  <a:schemeClr val="dk1"/>
                </a:solidFill>
                <a:latin typeface="Golos Text"/>
                <a:ea typeface="Golos Text"/>
              </a:rPr>
              <a:t>Philosophy of Science</a:t>
            </a:r>
            <a:endParaRPr lang="fr-FR" sz="5000" b="0" strike="noStrike" spc="-1">
              <a:solidFill>
                <a:schemeClr val="dk1"/>
              </a:solidFill>
              <a:latin typeface="Arial"/>
            </a:endParaRPr>
          </a:p>
        </p:txBody>
      </p:sp>
      <p:sp>
        <p:nvSpPr>
          <p:cNvPr id="236" name="PlaceHolder 2"/>
          <p:cNvSpPr>
            <a:spLocks noGrp="1"/>
          </p:cNvSpPr>
          <p:nvPr>
            <p:ph type="subTitle"/>
          </p:nvPr>
        </p:nvSpPr>
        <p:spPr>
          <a:xfrm>
            <a:off x="1733400" y="2400480"/>
            <a:ext cx="5667120" cy="1114200"/>
          </a:xfrm>
          <a:prstGeom prst="rect">
            <a:avLst/>
          </a:prstGeom>
          <a:noFill/>
          <a:ln w="9360">
            <a:solidFill>
              <a:schemeClr val="dk1"/>
            </a:solidFill>
            <a:round/>
          </a:ln>
        </p:spPr>
        <p:txBody>
          <a:bodyPr lIns="91440" tIns="91440" rIns="91440" bIns="91440" anchor="ctr">
            <a:normAutofit fontScale="93198"/>
          </a:bodyPr>
          <a:lstStyle/>
          <a:p>
            <a:pPr indent="0" algn="ctr">
              <a:lnSpc>
                <a:spcPct val="100000"/>
              </a:lnSpc>
              <a:buNone/>
              <a:tabLst>
                <a:tab pos="0" algn="l"/>
              </a:tabLst>
            </a:pPr>
            <a:r>
              <a:rPr lang="en-US" sz="1100" b="1" dirty="0"/>
              <a:t>In the medieval period, scholars started studying the philosophy of science, focusing on the nature and limits of knowledge. Thinkers like Avicenna looked at how evidence and reasoning work together, paving the way for future ideas.</a:t>
            </a:r>
            <a:endParaRPr lang="en-US" sz="1600" b="1" strike="noStrike" spc="-1" dirty="0">
              <a:solidFill>
                <a:srgbClr val="000000"/>
              </a:solidFill>
              <a:latin typeface="OpenSymbol"/>
            </a:endParaRPr>
          </a:p>
        </p:txBody>
      </p:sp>
      <p:sp>
        <p:nvSpPr>
          <p:cNvPr id="237" name="Google Shape;342;p38"/>
          <p:cNvSpPr/>
          <p:nvPr/>
        </p:nvSpPr>
        <p:spPr>
          <a:xfrm rot="8291400" flipH="1">
            <a:off x="5678640" y="-2858760"/>
            <a:ext cx="1947240" cy="4701240"/>
          </a:xfrm>
          <a:custGeom>
            <a:avLst/>
            <a:gdLst>
              <a:gd name="textAreaLeft" fmla="*/ -360 w 1947240"/>
              <a:gd name="textAreaRight" fmla="*/ 1947240 w 1947240"/>
              <a:gd name="textAreaTop" fmla="*/ 0 h 4701240"/>
              <a:gd name="textAreaBottom" fmla="*/ 4701600 h 4701240"/>
            </a:gdLst>
            <a:ahLst/>
            <a:cxnLst/>
            <a:rect l="textAreaLeft" t="textAreaTop" r="textAreaRight" b="textAreaBottom"/>
            <a:pathLst>
              <a:path w="4254" h="10275">
                <a:moveTo>
                  <a:pt x="4253" y="3928"/>
                </a:moveTo>
                <a:lnTo>
                  <a:pt x="4253" y="3928"/>
                </a:lnTo>
                <a:cubicBezTo>
                  <a:pt x="4253" y="4278"/>
                  <a:pt x="4241" y="4630"/>
                  <a:pt x="4226" y="4980"/>
                </a:cubicBezTo>
                <a:lnTo>
                  <a:pt x="4226" y="4980"/>
                </a:lnTo>
                <a:cubicBezTo>
                  <a:pt x="4204" y="5362"/>
                  <a:pt x="4180" y="5748"/>
                  <a:pt x="4146" y="6130"/>
                </a:cubicBezTo>
                <a:lnTo>
                  <a:pt x="4146" y="6130"/>
                </a:lnTo>
                <a:cubicBezTo>
                  <a:pt x="4114" y="6516"/>
                  <a:pt x="4078" y="6901"/>
                  <a:pt x="4039" y="7287"/>
                </a:cubicBezTo>
                <a:lnTo>
                  <a:pt x="4039" y="7287"/>
                </a:lnTo>
                <a:cubicBezTo>
                  <a:pt x="3990" y="7735"/>
                  <a:pt x="3935" y="8183"/>
                  <a:pt x="3878" y="8628"/>
                </a:cubicBezTo>
                <a:lnTo>
                  <a:pt x="3878" y="8628"/>
                </a:lnTo>
                <a:cubicBezTo>
                  <a:pt x="3813" y="9136"/>
                  <a:pt x="3742" y="9644"/>
                  <a:pt x="3667" y="10150"/>
                </a:cubicBezTo>
                <a:lnTo>
                  <a:pt x="3667" y="10150"/>
                </a:lnTo>
                <a:cubicBezTo>
                  <a:pt x="3664" y="10165"/>
                  <a:pt x="3660" y="10182"/>
                  <a:pt x="3658" y="10199"/>
                </a:cubicBezTo>
                <a:lnTo>
                  <a:pt x="3658" y="10199"/>
                </a:lnTo>
                <a:cubicBezTo>
                  <a:pt x="3647" y="10274"/>
                  <a:pt x="3647" y="10274"/>
                  <a:pt x="3568" y="10261"/>
                </a:cubicBezTo>
                <a:lnTo>
                  <a:pt x="3568" y="10261"/>
                </a:lnTo>
                <a:cubicBezTo>
                  <a:pt x="3191" y="10204"/>
                  <a:pt x="2813" y="10136"/>
                  <a:pt x="2441" y="10048"/>
                </a:cubicBezTo>
                <a:lnTo>
                  <a:pt x="2441" y="10048"/>
                </a:lnTo>
                <a:cubicBezTo>
                  <a:pt x="1938" y="9929"/>
                  <a:pt x="1442" y="9788"/>
                  <a:pt x="975" y="9560"/>
                </a:cubicBezTo>
                <a:lnTo>
                  <a:pt x="975" y="9560"/>
                </a:lnTo>
                <a:cubicBezTo>
                  <a:pt x="761" y="9454"/>
                  <a:pt x="557" y="9330"/>
                  <a:pt x="381" y="9167"/>
                </a:cubicBezTo>
                <a:lnTo>
                  <a:pt x="381" y="9167"/>
                </a:lnTo>
                <a:cubicBezTo>
                  <a:pt x="211" y="9009"/>
                  <a:pt x="84" y="8824"/>
                  <a:pt x="38" y="8593"/>
                </a:cubicBezTo>
                <a:lnTo>
                  <a:pt x="38" y="8593"/>
                </a:lnTo>
                <a:cubicBezTo>
                  <a:pt x="0" y="8401"/>
                  <a:pt x="33" y="8216"/>
                  <a:pt x="111" y="8037"/>
                </a:cubicBezTo>
                <a:lnTo>
                  <a:pt x="111" y="8037"/>
                </a:lnTo>
                <a:cubicBezTo>
                  <a:pt x="204" y="7828"/>
                  <a:pt x="340" y="7645"/>
                  <a:pt x="481" y="7463"/>
                </a:cubicBezTo>
                <a:lnTo>
                  <a:pt x="481" y="7463"/>
                </a:lnTo>
                <a:cubicBezTo>
                  <a:pt x="666" y="7230"/>
                  <a:pt x="861" y="7005"/>
                  <a:pt x="1033" y="6760"/>
                </a:cubicBezTo>
                <a:lnTo>
                  <a:pt x="1033" y="6760"/>
                </a:lnTo>
                <a:cubicBezTo>
                  <a:pt x="1222" y="6488"/>
                  <a:pt x="1379" y="6203"/>
                  <a:pt x="1458" y="5880"/>
                </a:cubicBezTo>
                <a:lnTo>
                  <a:pt x="1458" y="5880"/>
                </a:lnTo>
                <a:cubicBezTo>
                  <a:pt x="1556" y="5473"/>
                  <a:pt x="1521" y="5075"/>
                  <a:pt x="1388" y="4684"/>
                </a:cubicBezTo>
                <a:lnTo>
                  <a:pt x="1388" y="4684"/>
                </a:lnTo>
                <a:cubicBezTo>
                  <a:pt x="1290" y="4390"/>
                  <a:pt x="1143" y="4115"/>
                  <a:pt x="994" y="3847"/>
                </a:cubicBezTo>
                <a:lnTo>
                  <a:pt x="994" y="3847"/>
                </a:lnTo>
                <a:cubicBezTo>
                  <a:pt x="844" y="3578"/>
                  <a:pt x="687" y="3315"/>
                  <a:pt x="573" y="3030"/>
                </a:cubicBezTo>
                <a:lnTo>
                  <a:pt x="573" y="3030"/>
                </a:lnTo>
                <a:cubicBezTo>
                  <a:pt x="472" y="2777"/>
                  <a:pt x="413" y="2517"/>
                  <a:pt x="423" y="2242"/>
                </a:cubicBezTo>
                <a:lnTo>
                  <a:pt x="423" y="2242"/>
                </a:lnTo>
                <a:cubicBezTo>
                  <a:pt x="435" y="1963"/>
                  <a:pt x="518" y="1705"/>
                  <a:pt x="649" y="1460"/>
                </a:cubicBezTo>
                <a:lnTo>
                  <a:pt x="649" y="1460"/>
                </a:lnTo>
                <a:cubicBezTo>
                  <a:pt x="861" y="1066"/>
                  <a:pt x="1162" y="751"/>
                  <a:pt x="1524" y="494"/>
                </a:cubicBezTo>
                <a:lnTo>
                  <a:pt x="1524" y="494"/>
                </a:lnTo>
                <a:cubicBezTo>
                  <a:pt x="1801" y="295"/>
                  <a:pt x="2101" y="143"/>
                  <a:pt x="2439" y="68"/>
                </a:cubicBezTo>
                <a:lnTo>
                  <a:pt x="2439" y="68"/>
                </a:lnTo>
                <a:cubicBezTo>
                  <a:pt x="2667" y="12"/>
                  <a:pt x="2898" y="0"/>
                  <a:pt x="3125" y="73"/>
                </a:cubicBezTo>
                <a:lnTo>
                  <a:pt x="3125" y="73"/>
                </a:lnTo>
                <a:cubicBezTo>
                  <a:pt x="3351" y="143"/>
                  <a:pt x="3516" y="292"/>
                  <a:pt x="3652" y="482"/>
                </a:cubicBezTo>
                <a:lnTo>
                  <a:pt x="3652" y="482"/>
                </a:lnTo>
                <a:cubicBezTo>
                  <a:pt x="3810" y="705"/>
                  <a:pt x="3908" y="958"/>
                  <a:pt x="3983" y="1218"/>
                </a:cubicBezTo>
                <a:lnTo>
                  <a:pt x="3983" y="1218"/>
                </a:lnTo>
                <a:cubicBezTo>
                  <a:pt x="4076" y="1530"/>
                  <a:pt x="4131" y="1846"/>
                  <a:pt x="4171" y="2167"/>
                </a:cubicBezTo>
                <a:lnTo>
                  <a:pt x="4171" y="2167"/>
                </a:lnTo>
                <a:cubicBezTo>
                  <a:pt x="4226" y="2625"/>
                  <a:pt x="4250" y="3086"/>
                  <a:pt x="4253" y="3546"/>
                </a:cubicBezTo>
                <a:lnTo>
                  <a:pt x="4253" y="3546"/>
                </a:lnTo>
                <a:cubicBezTo>
                  <a:pt x="4253" y="3673"/>
                  <a:pt x="4253" y="3801"/>
                  <a:pt x="4253" y="3928"/>
                </a:cubicBezTo>
                <a:close/>
                <a:moveTo>
                  <a:pt x="3728" y="3901"/>
                </a:moveTo>
                <a:lnTo>
                  <a:pt x="3728" y="3901"/>
                </a:lnTo>
                <a:cubicBezTo>
                  <a:pt x="3728" y="3774"/>
                  <a:pt x="3728" y="3630"/>
                  <a:pt x="3726" y="3483"/>
                </a:cubicBezTo>
                <a:lnTo>
                  <a:pt x="3726" y="3483"/>
                </a:lnTo>
                <a:cubicBezTo>
                  <a:pt x="3718" y="3076"/>
                  <a:pt x="3699" y="2666"/>
                  <a:pt x="3650" y="2259"/>
                </a:cubicBezTo>
                <a:lnTo>
                  <a:pt x="3650" y="2259"/>
                </a:lnTo>
                <a:cubicBezTo>
                  <a:pt x="3611" y="1943"/>
                  <a:pt x="3560" y="1632"/>
                  <a:pt x="3468" y="1327"/>
                </a:cubicBezTo>
                <a:lnTo>
                  <a:pt x="3468" y="1327"/>
                </a:lnTo>
                <a:cubicBezTo>
                  <a:pt x="3405" y="1129"/>
                  <a:pt x="3329" y="939"/>
                  <a:pt x="3210" y="771"/>
                </a:cubicBezTo>
                <a:lnTo>
                  <a:pt x="3210" y="771"/>
                </a:lnTo>
                <a:cubicBezTo>
                  <a:pt x="3098" y="615"/>
                  <a:pt x="2952" y="537"/>
                  <a:pt x="2759" y="550"/>
                </a:cubicBezTo>
                <a:lnTo>
                  <a:pt x="2759" y="550"/>
                </a:lnTo>
                <a:cubicBezTo>
                  <a:pt x="2658" y="556"/>
                  <a:pt x="2561" y="572"/>
                  <a:pt x="2466" y="605"/>
                </a:cubicBezTo>
                <a:lnTo>
                  <a:pt x="2466" y="605"/>
                </a:lnTo>
                <a:cubicBezTo>
                  <a:pt x="1890" y="798"/>
                  <a:pt x="1444" y="1153"/>
                  <a:pt x="1135" y="1671"/>
                </a:cubicBezTo>
                <a:lnTo>
                  <a:pt x="1135" y="1671"/>
                </a:lnTo>
                <a:cubicBezTo>
                  <a:pt x="1013" y="1875"/>
                  <a:pt x="943" y="2096"/>
                  <a:pt x="950" y="2337"/>
                </a:cubicBezTo>
                <a:lnTo>
                  <a:pt x="950" y="2337"/>
                </a:lnTo>
                <a:cubicBezTo>
                  <a:pt x="953" y="2525"/>
                  <a:pt x="1007" y="2702"/>
                  <a:pt x="1077" y="2872"/>
                </a:cubicBezTo>
                <a:lnTo>
                  <a:pt x="1077" y="2872"/>
                </a:lnTo>
                <a:cubicBezTo>
                  <a:pt x="1189" y="3130"/>
                  <a:pt x="1330" y="3373"/>
                  <a:pt x="1466" y="3616"/>
                </a:cubicBezTo>
                <a:lnTo>
                  <a:pt x="1466" y="3616"/>
                </a:lnTo>
                <a:cubicBezTo>
                  <a:pt x="1624" y="3899"/>
                  <a:pt x="1773" y="4181"/>
                  <a:pt x="1879" y="4485"/>
                </a:cubicBezTo>
                <a:lnTo>
                  <a:pt x="1879" y="4485"/>
                </a:lnTo>
                <a:cubicBezTo>
                  <a:pt x="2072" y="5044"/>
                  <a:pt x="2101" y="5607"/>
                  <a:pt x="1923" y="6174"/>
                </a:cubicBezTo>
                <a:lnTo>
                  <a:pt x="1923" y="6174"/>
                </a:lnTo>
                <a:cubicBezTo>
                  <a:pt x="1806" y="6538"/>
                  <a:pt x="1612" y="6860"/>
                  <a:pt x="1388" y="7168"/>
                </a:cubicBezTo>
                <a:lnTo>
                  <a:pt x="1388" y="7168"/>
                </a:lnTo>
                <a:cubicBezTo>
                  <a:pt x="1206" y="7414"/>
                  <a:pt x="1002" y="7645"/>
                  <a:pt x="817" y="7890"/>
                </a:cubicBezTo>
                <a:lnTo>
                  <a:pt x="817" y="7890"/>
                </a:lnTo>
                <a:cubicBezTo>
                  <a:pt x="727" y="8012"/>
                  <a:pt x="641" y="8137"/>
                  <a:pt x="583" y="8278"/>
                </a:cubicBezTo>
                <a:lnTo>
                  <a:pt x="583" y="8278"/>
                </a:lnTo>
                <a:cubicBezTo>
                  <a:pt x="527" y="8414"/>
                  <a:pt x="546" y="8540"/>
                  <a:pt x="632" y="8659"/>
                </a:cubicBezTo>
                <a:lnTo>
                  <a:pt x="632" y="8659"/>
                </a:lnTo>
                <a:cubicBezTo>
                  <a:pt x="698" y="8751"/>
                  <a:pt x="782" y="8824"/>
                  <a:pt x="875" y="8890"/>
                </a:cubicBezTo>
                <a:lnTo>
                  <a:pt x="875" y="8890"/>
                </a:lnTo>
                <a:cubicBezTo>
                  <a:pt x="1116" y="9061"/>
                  <a:pt x="1385" y="9177"/>
                  <a:pt x="1662" y="9275"/>
                </a:cubicBezTo>
                <a:lnTo>
                  <a:pt x="1662" y="9275"/>
                </a:lnTo>
                <a:cubicBezTo>
                  <a:pt x="2154" y="9452"/>
                  <a:pt x="2665" y="9566"/>
                  <a:pt x="3178" y="9664"/>
                </a:cubicBezTo>
                <a:lnTo>
                  <a:pt x="3178" y="9664"/>
                </a:lnTo>
                <a:cubicBezTo>
                  <a:pt x="3207" y="9669"/>
                  <a:pt x="3207" y="9656"/>
                  <a:pt x="3210" y="9637"/>
                </a:cubicBezTo>
                <a:lnTo>
                  <a:pt x="3210" y="9637"/>
                </a:lnTo>
                <a:cubicBezTo>
                  <a:pt x="3232" y="9474"/>
                  <a:pt x="3256" y="9311"/>
                  <a:pt x="3275" y="9148"/>
                </a:cubicBezTo>
                <a:lnTo>
                  <a:pt x="3275" y="9148"/>
                </a:lnTo>
                <a:cubicBezTo>
                  <a:pt x="3321" y="8805"/>
                  <a:pt x="3368" y="8460"/>
                  <a:pt x="3411" y="8117"/>
                </a:cubicBezTo>
                <a:lnTo>
                  <a:pt x="3411" y="8117"/>
                </a:lnTo>
                <a:cubicBezTo>
                  <a:pt x="3457" y="7740"/>
                  <a:pt x="3497" y="7366"/>
                  <a:pt x="3536" y="6991"/>
                </a:cubicBezTo>
                <a:lnTo>
                  <a:pt x="3536" y="6991"/>
                </a:lnTo>
                <a:cubicBezTo>
                  <a:pt x="3577" y="6614"/>
                  <a:pt x="3609" y="6239"/>
                  <a:pt x="3638" y="5862"/>
                </a:cubicBezTo>
                <a:lnTo>
                  <a:pt x="3638" y="5862"/>
                </a:lnTo>
                <a:cubicBezTo>
                  <a:pt x="3667" y="5514"/>
                  <a:pt x="3688" y="5169"/>
                  <a:pt x="3704" y="4822"/>
                </a:cubicBezTo>
                <a:lnTo>
                  <a:pt x="3704" y="4822"/>
                </a:lnTo>
                <a:cubicBezTo>
                  <a:pt x="3718" y="4521"/>
                  <a:pt x="3723" y="4222"/>
                  <a:pt x="3728" y="39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3000"/>
              </a:lnSpc>
              <a:tabLst>
                <a:tab pos="0" algn="l"/>
              </a:tabLst>
            </a:pPr>
            <a:endParaRPr lang="en-US" sz="1800" b="0" strike="noStrike" spc="-1">
              <a:solidFill>
                <a:srgbClr val="000000"/>
              </a:solidFill>
              <a:latin typeface="OpenSymbol"/>
            </a:endParaRPr>
          </a:p>
        </p:txBody>
      </p:sp>
    </p:spTree>
  </p:cSld>
  <p:clrMapOvr>
    <a:masterClrMapping/>
  </p:clrMapOvr>
</p:sld>
</file>

<file path=ppt/theme/theme1.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7.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8.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9.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0.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1.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Brazilian National High School Exam by Slidesgo">
  <a:themeElements>
    <a:clrScheme name="Simple Light">
      <a:dk1>
        <a:srgbClr val="021541"/>
      </a:dk1>
      <a:lt1>
        <a:srgbClr val="E8E7E2"/>
      </a:lt1>
      <a:dk2>
        <a:srgbClr val="FEE000"/>
      </a:dk2>
      <a:lt2>
        <a:srgbClr val="009C37"/>
      </a:lt2>
      <a:accent1>
        <a:srgbClr val="002277"/>
      </a:accent1>
      <a:accent2>
        <a:srgbClr val="FFFFFF"/>
      </a:accent2>
      <a:accent3>
        <a:srgbClr val="FFFFFF"/>
      </a:accent3>
      <a:accent4>
        <a:srgbClr val="FFFFFF"/>
      </a:accent4>
      <a:accent5>
        <a:srgbClr val="FFFFFF"/>
      </a:accent5>
      <a:accent6>
        <a:srgbClr val="FFFFFF"/>
      </a:accent6>
      <a:hlink>
        <a:srgbClr val="0215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TotalTime>
  <Words>759</Words>
  <Application>Microsoft Office PowerPoint</Application>
  <PresentationFormat>Affichage à l'écran (16:9)</PresentationFormat>
  <Paragraphs>45</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31</vt:i4>
      </vt:variant>
      <vt:variant>
        <vt:lpstr>Titres des diapositives</vt:lpstr>
      </vt:variant>
      <vt:variant>
        <vt:i4>23</vt:i4>
      </vt:variant>
    </vt:vector>
  </HeadingPairs>
  <TitlesOfParts>
    <vt:vector size="60" baseType="lpstr">
      <vt:lpstr>Arial</vt:lpstr>
      <vt:lpstr>Golos Text</vt:lpstr>
      <vt:lpstr>Manrope</vt:lpstr>
      <vt:lpstr>OpenSymbol</vt:lpstr>
      <vt:lpstr>Symbol</vt:lpstr>
      <vt:lpstr>Wingdings</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Brazilian National High School Exam by Slidesgo</vt:lpstr>
      <vt:lpstr>Slidesgo Final Pages</vt:lpstr>
      <vt:lpstr>Slidesgo Final Pages</vt:lpstr>
      <vt:lpstr>History of Sciences</vt:lpstr>
      <vt:lpstr>Introduction</vt:lpstr>
      <vt:lpstr>Ancient Science</vt:lpstr>
      <vt:lpstr>Aristotle's Contributions</vt:lpstr>
      <vt:lpstr>Theophrastus and Botany</vt:lpstr>
      <vt:lpstr>Influence on Later Scientists</vt:lpstr>
      <vt:lpstr>Medieval Science</vt:lpstr>
      <vt:lpstr>Avicenna's Medical Texts</vt:lpstr>
      <vt:lpstr>Philosophy of Science</vt:lpstr>
      <vt:lpstr>Early Modern Science</vt:lpstr>
      <vt:lpstr>Vesalius and Anatomy</vt:lpstr>
      <vt:lpstr>Harvey's Circulatory System</vt:lpstr>
      <vt:lpstr>Hooke's Micrographia</vt:lpstr>
      <vt:lpstr>Evolutionary Biology</vt:lpstr>
      <vt:lpstr>Lamarck's Theories</vt:lpstr>
      <vt:lpstr>Darwin's Natural Selection</vt:lpstr>
      <vt:lpstr>Mendel's Genetics</vt:lpstr>
      <vt:lpstr>Modern Contributions</vt:lpstr>
      <vt:lpstr>Pasteur and Germ Theory</vt:lpstr>
      <vt:lpstr>Watson and Crick's DNA Model</vt:lpstr>
      <vt:lpstr>Fleming and Antibiotics</vt:lpstr>
      <vt:lpstr>Conclusions</vt:lpstr>
      <vt:lpstr>Présentation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Maelle Magy</dc:creator>
  <cp:lastModifiedBy>Maelle Magy</cp:lastModifiedBy>
  <cp:revision>2</cp:revision>
  <dcterms:modified xsi:type="dcterms:W3CDTF">2025-03-18T10:05:12Z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2025-03-18T08:53:10Z</dcterms:created>
  <dc:creator>Unknown Creator</dc:creator>
  <dc:description/>
  <dc:language>en-US</dc:language>
  <cp:lastModifiedBy>Unknown Creator</cp:lastModifiedBy>
  <dcterms:modified xsi:type="dcterms:W3CDTF">2025-03-18T08:53:10Z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24</vt:r8>
  </property>
</Properties>
</file>