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9AE9D-EF3E-BF85-3E39-0E291CEAD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6956C2-2800-FCFF-AC50-C5CD7D14C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98980D-31FD-BC90-A1F5-CDF2D27B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DD9815-4FBD-3531-1211-81FE1E726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1305D6-AC09-510E-4FAA-26D53BB1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09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6E7F7-A820-522C-51FA-5D72A2D8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C7C659-55DD-1084-48E8-9622626B9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613608-FE4A-312D-0456-32B31D82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7DE025-153E-1625-B443-179E8B3FB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E3F8E1-C08E-A3E1-D138-EBA1A80A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07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558302B-70ED-C36E-ECBC-51CB4F44B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2C62BD-DE33-6023-F515-79C1C298D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A9A3EA-869F-416B-B624-E6489FC2A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BA1FCF-CC61-CCB1-1505-FB693DD52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6537D1-95C9-1D8E-3BCA-3970F995E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7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0019A-DB83-8D2A-92CB-995798A2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869452-3FCB-C14B-2B19-7479FC135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CDF21C-C49B-4212-87FD-75AA3CBE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4A64A0-DA9C-7E5E-24F8-0B2308AC3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83742E-AE43-F199-66CE-0F472BD59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74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B20E96-C606-0B47-2D03-5E5FB9786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168A98-BC6B-785E-3C85-00BDF7031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C62A12-6BCB-77E1-B472-B31CB1B6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BB309-717A-A6B5-80D0-C414D09D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138C3E-71BB-7690-94D3-EAEB1DE73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7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592FC-5FCD-A991-9D88-ABAE1460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DCC16-78EC-39EF-9310-4C90C22BA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4B9121-32F2-D850-1320-A199514D5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3E7190-0691-18AE-5625-0DB7DA6CE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9CECEA-FAC8-00F6-3BC6-7FD04B29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4EED79-BD60-E8DE-2DFD-2CDAFF2F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74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36770-5BE3-97A7-BC6A-E1691C37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B40CA7-B8E7-2727-49C7-2F92382E3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6D892C-3692-013F-D012-C55EB3C15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5C9995-5761-84FA-20A0-E1A874C42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FFE4CDE-7D5A-C2EE-B270-F7B87CA69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51B2875-58DF-0702-C2FA-50DBDF43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A851D60-946B-0ECC-91B1-FA658B0F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8154873-807C-13B8-1734-9673BBA5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9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83A3D-465C-3C2D-B736-1EB5D53BA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334A59-479A-125C-C2F2-5C3961345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95A9D7-7B88-FB6F-7351-EA9B03BB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A29EC1-0929-9355-F074-D6131A434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61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3373E6-644A-AFA0-6559-AF2DDC95D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43074BA-DD30-674D-D634-263D9F5F9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EF9910-DF7C-EE20-B75C-0488CCEB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79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8961B-5622-0082-1893-166EE9A45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062630-39CF-6AB9-936C-A3D841FE4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A0B56A-4580-1101-E7BA-E1AAB85DB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5F4B7A-300A-F895-7AD7-2BADF8072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E3D595-2358-29E8-DB2F-FCAE771FF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351034-7A16-4591-51D4-C1220C13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74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FFC9E-326B-67FE-572F-DBD2E96FE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BB0B72-2D83-AB27-4EC6-DCCDBBE8BB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9709E3-E0D8-9A92-E564-0ADBC5885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6DE034-CFF9-F573-8D1F-D1A72ABE2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4D2736-5812-C440-8B8A-C18FAB91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EB4957-3839-C134-64B4-8D0F6673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93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BC26783-F6D3-973D-D2C9-8CDEBD44C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FCCDE3-5858-ACFD-9BC8-A042717F2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AE8EA0-E67D-4B2F-8DC2-555DA3141D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E4AA8-A3DA-4D88-ADF2-4180270837E4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BB208E-C396-9F6C-AD4B-F6047D5C0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96D45E-D3D9-8931-CEDD-7D29F5DB5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3A85A7-2405-444D-8ADD-F6E5C683C2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33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81987-E284-6E2F-DB24-F3A13E21C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4482"/>
            <a:ext cx="9144000" cy="2387600"/>
          </a:xfrm>
        </p:spPr>
        <p:txBody>
          <a:bodyPr/>
          <a:lstStyle/>
          <a:p>
            <a:r>
              <a:rPr lang="fr-FR" dirty="0"/>
              <a:t>Interrogation 4eB</a:t>
            </a:r>
          </a:p>
        </p:txBody>
      </p:sp>
    </p:spTree>
    <p:extLst>
      <p:ext uri="{BB962C8B-B14F-4D97-AF65-F5344CB8AC3E}">
        <p14:creationId xmlns:p14="http://schemas.microsoft.com/office/powerpoint/2010/main" val="327066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89F0F2B-5BAC-0FF0-8321-683756C15496}"/>
              </a:ext>
            </a:extLst>
          </p:cNvPr>
          <p:cNvSpPr txBox="1"/>
          <p:nvPr/>
        </p:nvSpPr>
        <p:spPr>
          <a:xfrm>
            <a:off x="0" y="270164"/>
            <a:ext cx="6192980" cy="6431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36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la définition de séisme (/2) </a:t>
            </a:r>
            <a:endParaRPr lang="fr-FR" sz="2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36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la définition de foyer (/1)</a:t>
            </a:r>
            <a:endParaRPr lang="fr-FR" sz="2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36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la définition d’épicentre (/1) </a:t>
            </a:r>
            <a:endParaRPr lang="fr-FR" sz="2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36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la définition de magnitude (/1)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3600" b="1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Schématiser l’origine des séismes (/2)</a:t>
            </a:r>
            <a:endParaRPr lang="fr-FR" sz="2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B0CD54ED-E00B-7214-5351-27336AF9D82F}"/>
              </a:ext>
            </a:extLst>
          </p:cNvPr>
          <p:cNvCxnSpPr>
            <a:cxnSpLocks/>
          </p:cNvCxnSpPr>
          <p:nvPr/>
        </p:nvCxnSpPr>
        <p:spPr>
          <a:xfrm>
            <a:off x="6192980" y="228600"/>
            <a:ext cx="0" cy="6629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FF2379FD-45EF-835F-E0ED-4EF9D84A8947}"/>
              </a:ext>
            </a:extLst>
          </p:cNvPr>
          <p:cNvSpPr txBox="1"/>
          <p:nvPr/>
        </p:nvSpPr>
        <p:spPr>
          <a:xfrm>
            <a:off x="6296889" y="0"/>
            <a:ext cx="5999020" cy="6766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kern="100" dirty="0">
                <a:highlight>
                  <a:srgbClr val="FFFF00"/>
                </a:highlight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fr-FR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Noter sur la feuille la lettre commençant par la bonne réponse (/3) 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</a:pPr>
            <a:r>
              <a:rPr lang="fr-FR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5.1) Comment se propagent les ondes sismiques ?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haut en bas 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ligne droite </a:t>
            </a:r>
          </a:p>
          <a:p>
            <a:pPr lvl="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En cercle autour du foyer 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</a:pPr>
            <a:r>
              <a:rPr lang="fr-FR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5.2) Que se passe-t-il au niveau d’une faille lors d’un séisme ?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deux blocs se déplacent l’un par rapport à l’autre </a:t>
            </a:r>
            <a:endParaRPr lang="fr-FR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deux blocs restent immobiles </a:t>
            </a:r>
            <a:endParaRPr lang="fr-FR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sol s’élève sans mouvement des blocs 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</a:pPr>
            <a:r>
              <a:rPr lang="fr-FR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5.3) À quoi sert le sismographe ? </a:t>
            </a:r>
          </a:p>
          <a:p>
            <a:pPr marL="457200">
              <a:lnSpc>
                <a:spcPct val="115000"/>
              </a:lnSpc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enregistrer les ondes sismiques </a:t>
            </a:r>
            <a:endParaRPr lang="fr-FR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prédire les séismes </a:t>
            </a:r>
            <a:endParaRPr lang="fr-FR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fr-FR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 localiser les volcans</a:t>
            </a:r>
          </a:p>
        </p:txBody>
      </p:sp>
    </p:spTree>
    <p:extLst>
      <p:ext uri="{BB962C8B-B14F-4D97-AF65-F5344CB8AC3E}">
        <p14:creationId xmlns:p14="http://schemas.microsoft.com/office/powerpoint/2010/main" val="4877619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Grand écran</PresentationFormat>
  <Paragraphs>25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Interrogation 4eB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Maelle Magy</dc:creator>
  <cp:lastModifiedBy>Maelle Magy</cp:lastModifiedBy>
  <cp:revision>1</cp:revision>
  <dcterms:created xsi:type="dcterms:W3CDTF">2024-10-08T16:36:33Z</dcterms:created>
  <dcterms:modified xsi:type="dcterms:W3CDTF">2024-10-08T16:36:42Z</dcterms:modified>
</cp:coreProperties>
</file>