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 id="2147483652" r:id="rId3"/>
    <p:sldMasterId id="2147483654" r:id="rId4"/>
    <p:sldMasterId id="2147483656" r:id="rId5"/>
    <p:sldMasterId id="2147483658" r:id="rId6"/>
    <p:sldMasterId id="2147483660" r:id="rId7"/>
    <p:sldMasterId id="2147483662" r:id="rId8"/>
    <p:sldMasterId id="2147483664" r:id="rId9"/>
    <p:sldMasterId id="2147483666" r:id="rId10"/>
    <p:sldMasterId id="2147483668" r:id="rId11"/>
  </p:sld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 id="279" r:id="rId35"/>
    <p:sldId id="280" r:id="rId36"/>
    <p:sldId id="281" r:id="rId37"/>
    <p:sldId id="282" r:id="rId38"/>
    <p:sldId id="283" r:id="rId39"/>
    <p:sldId id="284" r:id="rId40"/>
    <p:sldId id="285" r:id="rId41"/>
    <p:sldId id="286" r:id="rId42"/>
    <p:sldId id="287" r:id="rId43"/>
    <p:sldId id="288" r:id="rId44"/>
    <p:sldId id="289" r:id="rId45"/>
    <p:sldId id="290" r:id="rId46"/>
    <p:sldId id="291" r:id="rId47"/>
    <p:sldId id="292" r:id="rId48"/>
    <p:sldId id="293" r:id="rId49"/>
    <p:sldId id="294" r:id="rId50"/>
    <p:sldId id="295" r:id="rId51"/>
    <p:sldId id="296" r:id="rId52"/>
    <p:sldId id="297" r:id="rId53"/>
    <p:sldId id="298" r:id="rId54"/>
  </p:sldIdLst>
  <p:sldSz cx="12192000" cy="6858000"/>
  <p:notesSz cx="7559675" cy="10691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4" d="100"/>
          <a:sy n="74" d="100"/>
        </p:scale>
        <p:origin x="1013"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54" Type="http://schemas.openxmlformats.org/officeDocument/2006/relationships/slide" Target="slides/slide4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0.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fr-FR" sz="1800" b="0" strike="noStrike" spc="-1">
              <a:solidFill>
                <a:schemeClr val="dk1"/>
              </a:solidFill>
              <a:latin typeface="Aptos"/>
            </a:endParaRPr>
          </a:p>
        </p:txBody>
      </p:sp>
      <p:sp>
        <p:nvSpPr>
          <p:cNvPr id="6" name="PlaceHolder 2"/>
          <p:cNvSpPr>
            <a:spLocks noGrp="1"/>
          </p:cNvSpPr>
          <p:nvPr>
            <p:ph type="subTitle"/>
          </p:nvPr>
        </p:nvSpPr>
        <p:spPr>
          <a:xfrm>
            <a:off x="838080" y="1825560"/>
            <a:ext cx="10515240" cy="4350960"/>
          </a:xfrm>
          <a:prstGeom prst="rect">
            <a:avLst/>
          </a:prstGeom>
          <a:noFill/>
          <a:ln w="0">
            <a:noFill/>
          </a:ln>
        </p:spPr>
        <p:txBody>
          <a:bodyPr lIns="0" tIns="0" rIns="0" bIns="0" anchor="ctr">
            <a:noAutofit/>
          </a:bodyPr>
          <a:lstStyle/>
          <a:p>
            <a:pPr indent="0" algn="ctr">
              <a:buNone/>
            </a:pPr>
            <a:endParaRPr lang="fr-FR" sz="3200" b="0" strike="noStrike" spc="-1">
              <a:solidFill>
                <a:srgbClr val="000000"/>
              </a:solidFill>
              <a:latin typeface="Arial"/>
            </a:endParaRPr>
          </a:p>
        </p:txBody>
      </p:sp>
      <p:sp>
        <p:nvSpPr>
          <p:cNvPr id="4" name="PlaceHolder 3"/>
          <p:cNvSpPr>
            <a:spLocks noGrp="1"/>
          </p:cNvSpPr>
          <p:nvPr>
            <p:ph type="ftr" idx="2"/>
          </p:nvPr>
        </p:nvSpPr>
        <p:spPr/>
        <p:txBody>
          <a:bodyPr/>
          <a:lstStyle/>
          <a:p>
            <a:r>
              <a:t>Footer</a:t>
            </a:r>
          </a:p>
        </p:txBody>
      </p:sp>
      <p:sp>
        <p:nvSpPr>
          <p:cNvPr id="2" name="PlaceHolder 4"/>
          <p:cNvSpPr>
            <a:spLocks noGrp="1"/>
          </p:cNvSpPr>
          <p:nvPr>
            <p:ph type="sldNum" idx="3"/>
          </p:nvPr>
        </p:nvSpPr>
        <p:spPr/>
        <p:txBody>
          <a:bodyPr/>
          <a:lstStyle/>
          <a:p>
            <a:fld id="{558891D9-E9A9-4749-B2C7-716675E64BAB}" type="slidenum">
              <a:t>‹N°›</a:t>
            </a:fld>
            <a:endParaRPr/>
          </a:p>
        </p:txBody>
      </p:sp>
      <p:sp>
        <p:nvSpPr>
          <p:cNvPr id="3" name="PlaceHolder 5"/>
          <p:cNvSpPr>
            <a:spLocks noGrp="1"/>
          </p:cNvSpPr>
          <p:nvPr>
            <p:ph type="dt" idx="1"/>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Contenu avec légende">
    <p:spTree>
      <p:nvGrpSpPr>
        <p:cNvPr id="1" name=""/>
        <p:cNvGrpSpPr/>
        <p:nvPr/>
      </p:nvGrpSpPr>
      <p:grpSpPr>
        <a:xfrm>
          <a:off x="0" y="0"/>
          <a:ext cx="0" cy="0"/>
          <a:chOff x="0" y="0"/>
          <a:chExt cx="0" cy="0"/>
        </a:xfrm>
      </p:grpSpPr>
      <p:sp>
        <p:nvSpPr>
          <p:cNvPr id="2" name="PlaceHolder 1"/>
          <p:cNvSpPr>
            <a:spLocks noGrp="1"/>
          </p:cNvSpPr>
          <p:nvPr>
            <p:ph type="ftr" idx="29"/>
          </p:nvPr>
        </p:nvSpPr>
        <p:spPr/>
        <p:txBody>
          <a:bodyPr/>
          <a:lstStyle/>
          <a:p>
            <a:r>
              <a:t>Footer</a:t>
            </a:r>
          </a:p>
        </p:txBody>
      </p:sp>
      <p:sp>
        <p:nvSpPr>
          <p:cNvPr id="3" name="PlaceHolder 2"/>
          <p:cNvSpPr>
            <a:spLocks noGrp="1"/>
          </p:cNvSpPr>
          <p:nvPr>
            <p:ph type="sldNum" idx="30"/>
          </p:nvPr>
        </p:nvSpPr>
        <p:spPr/>
        <p:txBody>
          <a:bodyPr/>
          <a:lstStyle/>
          <a:p>
            <a:fld id="{E7420C56-544E-48E7-9A84-006628A17DE0}" type="slidenum">
              <a:t>‹N°›</a:t>
            </a:fld>
            <a:endParaRPr/>
          </a:p>
        </p:txBody>
      </p:sp>
      <p:sp>
        <p:nvSpPr>
          <p:cNvPr id="4" name="PlaceHolder 3"/>
          <p:cNvSpPr>
            <a:spLocks noGrp="1"/>
          </p:cNvSpPr>
          <p:nvPr>
            <p:ph type="dt" idx="28"/>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Image avec légende">
    <p:spTree>
      <p:nvGrpSpPr>
        <p:cNvPr id="1" name=""/>
        <p:cNvGrpSpPr/>
        <p:nvPr/>
      </p:nvGrpSpPr>
      <p:grpSpPr>
        <a:xfrm>
          <a:off x="0" y="0"/>
          <a:ext cx="0" cy="0"/>
          <a:chOff x="0" y="0"/>
          <a:chExt cx="0" cy="0"/>
        </a:xfrm>
      </p:grpSpPr>
      <p:sp>
        <p:nvSpPr>
          <p:cNvPr id="2" name="PlaceHolder 1"/>
          <p:cNvSpPr>
            <a:spLocks noGrp="1"/>
          </p:cNvSpPr>
          <p:nvPr>
            <p:ph type="ftr" idx="32"/>
          </p:nvPr>
        </p:nvSpPr>
        <p:spPr/>
        <p:txBody>
          <a:bodyPr/>
          <a:lstStyle/>
          <a:p>
            <a:r>
              <a:t>Footer</a:t>
            </a:r>
          </a:p>
        </p:txBody>
      </p:sp>
      <p:sp>
        <p:nvSpPr>
          <p:cNvPr id="3" name="PlaceHolder 2"/>
          <p:cNvSpPr>
            <a:spLocks noGrp="1"/>
          </p:cNvSpPr>
          <p:nvPr>
            <p:ph type="sldNum" idx="33"/>
          </p:nvPr>
        </p:nvSpPr>
        <p:spPr/>
        <p:txBody>
          <a:bodyPr/>
          <a:lstStyle/>
          <a:p>
            <a:fld id="{78A6ED2B-819E-4893-80E8-2111BB5615C1}" type="slidenum">
              <a:t>‹N°›</a:t>
            </a:fld>
            <a:endParaRPr/>
          </a:p>
        </p:txBody>
      </p:sp>
      <p:sp>
        <p:nvSpPr>
          <p:cNvPr id="4" name="PlaceHolder 3"/>
          <p:cNvSpPr>
            <a:spLocks noGrp="1"/>
          </p:cNvSpPr>
          <p:nvPr>
            <p:ph type="dt" idx="31"/>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lstStyle/>
          <a:p>
            <a:r>
              <a:t>Footer</a:t>
            </a:r>
          </a:p>
        </p:txBody>
      </p:sp>
      <p:sp>
        <p:nvSpPr>
          <p:cNvPr id="3" name="PlaceHolder 2"/>
          <p:cNvSpPr>
            <a:spLocks noGrp="1"/>
          </p:cNvSpPr>
          <p:nvPr>
            <p:ph type="sldNum" idx="6"/>
          </p:nvPr>
        </p:nvSpPr>
        <p:spPr/>
        <p:txBody>
          <a:bodyPr/>
          <a:lstStyle/>
          <a:p>
            <a:fld id="{A6EDE97E-F6A6-4F04-87EE-8BDC031424D8}" type="slidenum">
              <a:t>‹N°›</a:t>
            </a:fld>
            <a:endParaRPr/>
          </a:p>
        </p:txBody>
      </p:sp>
      <p:sp>
        <p:nvSpPr>
          <p:cNvPr id="4" name="PlaceHolder 3"/>
          <p:cNvSpPr>
            <a:spLocks noGrp="1"/>
          </p:cNvSpPr>
          <p:nvPr>
            <p:ph type="dt" idx="4"/>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PlaceHolder 1"/>
          <p:cNvSpPr>
            <a:spLocks noGrp="1"/>
          </p:cNvSpPr>
          <p:nvPr>
            <p:ph type="ftr" idx="8"/>
          </p:nvPr>
        </p:nvSpPr>
        <p:spPr/>
        <p:txBody>
          <a:bodyPr/>
          <a:lstStyle/>
          <a:p>
            <a:r>
              <a:t>Footer</a:t>
            </a:r>
          </a:p>
        </p:txBody>
      </p:sp>
      <p:sp>
        <p:nvSpPr>
          <p:cNvPr id="3" name="PlaceHolder 2"/>
          <p:cNvSpPr>
            <a:spLocks noGrp="1"/>
          </p:cNvSpPr>
          <p:nvPr>
            <p:ph type="sldNum" idx="9"/>
          </p:nvPr>
        </p:nvSpPr>
        <p:spPr/>
        <p:txBody>
          <a:bodyPr/>
          <a:lstStyle/>
          <a:p>
            <a:fld id="{6E7206CA-1EA3-4166-88B3-493B471FF597}" type="slidenum">
              <a:t>‹N°›</a:t>
            </a:fld>
            <a:endParaRPr/>
          </a:p>
        </p:txBody>
      </p:sp>
      <p:sp>
        <p:nvSpPr>
          <p:cNvPr id="4" name="PlaceHolder 3"/>
          <p:cNvSpPr>
            <a:spLocks noGrp="1"/>
          </p:cNvSpPr>
          <p:nvPr>
            <p:ph type="dt" idx="7"/>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2"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fr-FR" sz="1800" b="0" strike="noStrike" spc="-1">
              <a:solidFill>
                <a:schemeClr val="dk1"/>
              </a:solidFill>
              <a:latin typeface="Aptos"/>
            </a:endParaRPr>
          </a:p>
        </p:txBody>
      </p:sp>
      <p:sp>
        <p:nvSpPr>
          <p:cNvPr id="23" name="PlaceHolder 2"/>
          <p:cNvSpPr>
            <a:spLocks noGrp="1"/>
          </p:cNvSpPr>
          <p:nvPr>
            <p:ph/>
          </p:nvPr>
        </p:nvSpPr>
        <p:spPr>
          <a:xfrm>
            <a:off x="838080" y="1825560"/>
            <a:ext cx="10515240" cy="4350960"/>
          </a:xfrm>
          <a:prstGeom prst="rect">
            <a:avLst/>
          </a:prstGeom>
          <a:noFill/>
          <a:ln w="0">
            <a:noFill/>
          </a:ln>
        </p:spPr>
        <p:txBody>
          <a:bodyPr lIns="0" tIns="0" rIns="0" bIns="0" anchor="t">
            <a:normAutofit/>
          </a:bodyPr>
          <a:lstStyle/>
          <a:p>
            <a:pPr indent="0">
              <a:lnSpc>
                <a:spcPct val="90000"/>
              </a:lnSpc>
              <a:spcBef>
                <a:spcPts val="1417"/>
              </a:spcBef>
              <a:buNone/>
            </a:pPr>
            <a:endParaRPr lang="fr-FR" sz="2800" b="0" strike="noStrike" spc="-1">
              <a:solidFill>
                <a:schemeClr val="dk1"/>
              </a:solidFill>
              <a:latin typeface="Aptos"/>
            </a:endParaRPr>
          </a:p>
        </p:txBody>
      </p:sp>
      <p:sp>
        <p:nvSpPr>
          <p:cNvPr id="4" name="PlaceHolder 3"/>
          <p:cNvSpPr>
            <a:spLocks noGrp="1"/>
          </p:cNvSpPr>
          <p:nvPr>
            <p:ph type="ftr" idx="11"/>
          </p:nvPr>
        </p:nvSpPr>
        <p:spPr/>
        <p:txBody>
          <a:bodyPr/>
          <a:lstStyle/>
          <a:p>
            <a:r>
              <a:t>Footer</a:t>
            </a:r>
          </a:p>
        </p:txBody>
      </p:sp>
      <p:sp>
        <p:nvSpPr>
          <p:cNvPr id="5" name="PlaceHolder 4"/>
          <p:cNvSpPr>
            <a:spLocks noGrp="1"/>
          </p:cNvSpPr>
          <p:nvPr>
            <p:ph type="sldNum" idx="12"/>
          </p:nvPr>
        </p:nvSpPr>
        <p:spPr/>
        <p:txBody>
          <a:bodyPr/>
          <a:lstStyle/>
          <a:p>
            <a:fld id="{962464BB-AC2F-450C-A7DD-74ECB854333D}" type="slidenum">
              <a:t>‹N°›</a:t>
            </a:fld>
            <a:endParaRPr/>
          </a:p>
        </p:txBody>
      </p:sp>
      <p:sp>
        <p:nvSpPr>
          <p:cNvPr id="6" name="PlaceHolder 5"/>
          <p:cNvSpPr>
            <a:spLocks noGrp="1"/>
          </p:cNvSpPr>
          <p:nvPr>
            <p:ph type="dt" idx="10"/>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itre de section">
    <p:spTree>
      <p:nvGrpSpPr>
        <p:cNvPr id="1" name=""/>
        <p:cNvGrpSpPr/>
        <p:nvPr/>
      </p:nvGrpSpPr>
      <p:grpSpPr>
        <a:xfrm>
          <a:off x="0" y="0"/>
          <a:ext cx="0" cy="0"/>
          <a:chOff x="0" y="0"/>
          <a:chExt cx="0" cy="0"/>
        </a:xfrm>
      </p:grpSpPr>
      <p:sp>
        <p:nvSpPr>
          <p:cNvPr id="2" name="PlaceHolder 1"/>
          <p:cNvSpPr>
            <a:spLocks noGrp="1"/>
          </p:cNvSpPr>
          <p:nvPr>
            <p:ph type="ftr" idx="14"/>
          </p:nvPr>
        </p:nvSpPr>
        <p:spPr/>
        <p:txBody>
          <a:bodyPr/>
          <a:lstStyle/>
          <a:p>
            <a:r>
              <a:t>Footer</a:t>
            </a:r>
          </a:p>
        </p:txBody>
      </p:sp>
      <p:sp>
        <p:nvSpPr>
          <p:cNvPr id="3" name="PlaceHolder 2"/>
          <p:cNvSpPr>
            <a:spLocks noGrp="1"/>
          </p:cNvSpPr>
          <p:nvPr>
            <p:ph type="sldNum" idx="15"/>
          </p:nvPr>
        </p:nvSpPr>
        <p:spPr/>
        <p:txBody>
          <a:bodyPr/>
          <a:lstStyle/>
          <a:p>
            <a:fld id="{D749DAAB-0298-4C2E-9AB1-6AF60541B827}" type="slidenum">
              <a:t>‹N°›</a:t>
            </a:fld>
            <a:endParaRPr/>
          </a:p>
        </p:txBody>
      </p:sp>
      <p:sp>
        <p:nvSpPr>
          <p:cNvPr id="4" name="PlaceHolder 3"/>
          <p:cNvSpPr>
            <a:spLocks noGrp="1"/>
          </p:cNvSpPr>
          <p:nvPr>
            <p:ph type="dt" idx="13"/>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35"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fr-FR" sz="1800" b="0" strike="noStrike" spc="-1">
              <a:solidFill>
                <a:schemeClr val="dk1"/>
              </a:solidFill>
              <a:latin typeface="Aptos"/>
            </a:endParaRPr>
          </a:p>
        </p:txBody>
      </p:sp>
      <p:sp>
        <p:nvSpPr>
          <p:cNvPr id="36" name="PlaceHolder 2"/>
          <p:cNvSpPr>
            <a:spLocks noGrp="1"/>
          </p:cNvSpPr>
          <p:nvPr>
            <p:ph/>
          </p:nvPr>
        </p:nvSpPr>
        <p:spPr>
          <a:xfrm>
            <a:off x="838080" y="1825560"/>
            <a:ext cx="5131080" cy="4350960"/>
          </a:xfrm>
          <a:prstGeom prst="rect">
            <a:avLst/>
          </a:prstGeom>
          <a:noFill/>
          <a:ln w="0">
            <a:noFill/>
          </a:ln>
        </p:spPr>
        <p:txBody>
          <a:bodyPr lIns="0" tIns="0" rIns="0" bIns="0" anchor="t">
            <a:normAutofit/>
          </a:bodyPr>
          <a:lstStyle/>
          <a:p>
            <a:pPr indent="0">
              <a:lnSpc>
                <a:spcPct val="90000"/>
              </a:lnSpc>
              <a:spcBef>
                <a:spcPts val="1417"/>
              </a:spcBef>
              <a:buNone/>
            </a:pPr>
            <a:endParaRPr lang="fr-FR" sz="2800" b="0" strike="noStrike" spc="-1">
              <a:solidFill>
                <a:schemeClr val="dk1"/>
              </a:solidFill>
              <a:latin typeface="Aptos"/>
            </a:endParaRPr>
          </a:p>
        </p:txBody>
      </p:sp>
      <p:sp>
        <p:nvSpPr>
          <p:cNvPr id="37" name="PlaceHolder 3"/>
          <p:cNvSpPr>
            <a:spLocks noGrp="1"/>
          </p:cNvSpPr>
          <p:nvPr>
            <p:ph/>
          </p:nvPr>
        </p:nvSpPr>
        <p:spPr>
          <a:xfrm>
            <a:off x="6226200" y="1825560"/>
            <a:ext cx="5131080" cy="4350960"/>
          </a:xfrm>
          <a:prstGeom prst="rect">
            <a:avLst/>
          </a:prstGeom>
          <a:noFill/>
          <a:ln w="0">
            <a:noFill/>
          </a:ln>
        </p:spPr>
        <p:txBody>
          <a:bodyPr lIns="0" tIns="0" rIns="0" bIns="0" anchor="t">
            <a:normAutofit/>
          </a:bodyPr>
          <a:lstStyle/>
          <a:p>
            <a:pPr indent="0">
              <a:lnSpc>
                <a:spcPct val="90000"/>
              </a:lnSpc>
              <a:spcBef>
                <a:spcPts val="1417"/>
              </a:spcBef>
              <a:buNone/>
            </a:pPr>
            <a:endParaRPr lang="fr-FR" sz="2800" b="0" strike="noStrike" spc="-1">
              <a:solidFill>
                <a:schemeClr val="dk1"/>
              </a:solidFill>
              <a:latin typeface="Aptos"/>
            </a:endParaRPr>
          </a:p>
        </p:txBody>
      </p:sp>
      <p:sp>
        <p:nvSpPr>
          <p:cNvPr id="5" name="PlaceHolder 4"/>
          <p:cNvSpPr>
            <a:spLocks noGrp="1"/>
          </p:cNvSpPr>
          <p:nvPr>
            <p:ph type="ftr" idx="17"/>
          </p:nvPr>
        </p:nvSpPr>
        <p:spPr/>
        <p:txBody>
          <a:bodyPr/>
          <a:lstStyle/>
          <a:p>
            <a:r>
              <a:t>Footer</a:t>
            </a:r>
          </a:p>
        </p:txBody>
      </p:sp>
      <p:sp>
        <p:nvSpPr>
          <p:cNvPr id="6" name="PlaceHolder 5"/>
          <p:cNvSpPr>
            <a:spLocks noGrp="1"/>
          </p:cNvSpPr>
          <p:nvPr>
            <p:ph type="sldNum" idx="18"/>
          </p:nvPr>
        </p:nvSpPr>
        <p:spPr/>
        <p:txBody>
          <a:bodyPr/>
          <a:lstStyle/>
          <a:p>
            <a:fld id="{CC2A4008-D887-4573-93D2-A5C51BB6CDF0}" type="slidenum">
              <a:t>‹N°›</a:t>
            </a:fld>
            <a:endParaRPr/>
          </a:p>
        </p:txBody>
      </p:sp>
      <p:sp>
        <p:nvSpPr>
          <p:cNvPr id="7" name="PlaceHolder 6"/>
          <p:cNvSpPr>
            <a:spLocks noGrp="1"/>
          </p:cNvSpPr>
          <p:nvPr>
            <p:ph type="dt" idx="16"/>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Comparaison">
    <p:spTree>
      <p:nvGrpSpPr>
        <p:cNvPr id="1" name=""/>
        <p:cNvGrpSpPr/>
        <p:nvPr/>
      </p:nvGrpSpPr>
      <p:grpSpPr>
        <a:xfrm>
          <a:off x="0" y="0"/>
          <a:ext cx="0" cy="0"/>
          <a:chOff x="0" y="0"/>
          <a:chExt cx="0" cy="0"/>
        </a:xfrm>
      </p:grpSpPr>
      <p:sp>
        <p:nvSpPr>
          <p:cNvPr id="2" name="PlaceHolder 1"/>
          <p:cNvSpPr>
            <a:spLocks noGrp="1"/>
          </p:cNvSpPr>
          <p:nvPr>
            <p:ph type="ftr" idx="20"/>
          </p:nvPr>
        </p:nvSpPr>
        <p:spPr/>
        <p:txBody>
          <a:bodyPr/>
          <a:lstStyle/>
          <a:p>
            <a:r>
              <a:t>Footer</a:t>
            </a:r>
          </a:p>
        </p:txBody>
      </p:sp>
      <p:sp>
        <p:nvSpPr>
          <p:cNvPr id="3" name="PlaceHolder 2"/>
          <p:cNvSpPr>
            <a:spLocks noGrp="1"/>
          </p:cNvSpPr>
          <p:nvPr>
            <p:ph type="sldNum" idx="21"/>
          </p:nvPr>
        </p:nvSpPr>
        <p:spPr/>
        <p:txBody>
          <a:bodyPr/>
          <a:lstStyle/>
          <a:p>
            <a:fld id="{FB397A23-F88F-4576-B4C3-95B8C5B9892E}" type="slidenum">
              <a:t>‹N°›</a:t>
            </a:fld>
            <a:endParaRPr/>
          </a:p>
        </p:txBody>
      </p:sp>
      <p:sp>
        <p:nvSpPr>
          <p:cNvPr id="4" name="PlaceHolder 3"/>
          <p:cNvSpPr>
            <a:spLocks noGrp="1"/>
          </p:cNvSpPr>
          <p:nvPr>
            <p:ph type="dt" idx="19"/>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50"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fr-FR" sz="1800" b="0" strike="noStrike" spc="-1">
              <a:solidFill>
                <a:schemeClr val="dk1"/>
              </a:solidFill>
              <a:latin typeface="Aptos"/>
            </a:endParaRPr>
          </a:p>
        </p:txBody>
      </p:sp>
      <p:sp>
        <p:nvSpPr>
          <p:cNvPr id="3" name="PlaceHolder 2"/>
          <p:cNvSpPr>
            <a:spLocks noGrp="1"/>
          </p:cNvSpPr>
          <p:nvPr>
            <p:ph type="ftr" idx="23"/>
          </p:nvPr>
        </p:nvSpPr>
        <p:spPr/>
        <p:txBody>
          <a:bodyPr/>
          <a:lstStyle/>
          <a:p>
            <a:r>
              <a:t>Footer</a:t>
            </a:r>
          </a:p>
        </p:txBody>
      </p:sp>
      <p:sp>
        <p:nvSpPr>
          <p:cNvPr id="4" name="PlaceHolder 3"/>
          <p:cNvSpPr>
            <a:spLocks noGrp="1"/>
          </p:cNvSpPr>
          <p:nvPr>
            <p:ph type="sldNum" idx="24"/>
          </p:nvPr>
        </p:nvSpPr>
        <p:spPr/>
        <p:txBody>
          <a:bodyPr/>
          <a:lstStyle/>
          <a:p>
            <a:fld id="{CA9D6A86-03CD-4209-B8AF-4D3ECBD33B94}" type="slidenum">
              <a:t>‹N°›</a:t>
            </a:fld>
            <a:endParaRPr/>
          </a:p>
        </p:txBody>
      </p:sp>
      <p:sp>
        <p:nvSpPr>
          <p:cNvPr id="5" name="PlaceHolder 4"/>
          <p:cNvSpPr>
            <a:spLocks noGrp="1"/>
          </p:cNvSpPr>
          <p:nvPr>
            <p:ph type="dt" idx="22"/>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PlaceHolder 1"/>
          <p:cNvSpPr>
            <a:spLocks noGrp="1"/>
          </p:cNvSpPr>
          <p:nvPr>
            <p:ph type="ftr" idx="26"/>
          </p:nvPr>
        </p:nvSpPr>
        <p:spPr/>
        <p:txBody>
          <a:bodyPr/>
          <a:lstStyle/>
          <a:p>
            <a:r>
              <a:t>Footer</a:t>
            </a:r>
          </a:p>
        </p:txBody>
      </p:sp>
      <p:sp>
        <p:nvSpPr>
          <p:cNvPr id="3" name="PlaceHolder 2"/>
          <p:cNvSpPr>
            <a:spLocks noGrp="1"/>
          </p:cNvSpPr>
          <p:nvPr>
            <p:ph type="sldNum" idx="27"/>
          </p:nvPr>
        </p:nvSpPr>
        <p:spPr/>
        <p:txBody>
          <a:bodyPr/>
          <a:lstStyle/>
          <a:p>
            <a:fld id="{4D4716A4-109E-447E-951A-9237FCC6AAFF}" type="slidenum">
              <a:t>‹N°›</a:t>
            </a:fld>
            <a:endParaRPr/>
          </a:p>
        </p:txBody>
      </p:sp>
      <p:sp>
        <p:nvSpPr>
          <p:cNvPr id="4" name="PlaceHolder 3"/>
          <p:cNvSpPr>
            <a:spLocks noGrp="1"/>
          </p:cNvSpPr>
          <p:nvPr>
            <p:ph type="dt" idx="25"/>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1523880" y="1122480"/>
            <a:ext cx="9143640" cy="2387160"/>
          </a:xfrm>
          <a:prstGeom prst="rect">
            <a:avLst/>
          </a:prstGeom>
          <a:noFill/>
          <a:ln w="0">
            <a:noFill/>
          </a:ln>
        </p:spPr>
        <p:txBody>
          <a:bodyPr lIns="91440" tIns="45720" rIns="91440" bIns="45720" anchor="b">
            <a:noAutofit/>
          </a:bodyPr>
          <a:lstStyle/>
          <a:p>
            <a:pPr indent="0" algn="ctr" defTabSz="914400">
              <a:lnSpc>
                <a:spcPct val="90000"/>
              </a:lnSpc>
              <a:buNone/>
            </a:pPr>
            <a:r>
              <a:rPr lang="fr-FR" sz="6000" b="0" strike="noStrike" spc="-1">
                <a:solidFill>
                  <a:schemeClr val="dk1"/>
                </a:solidFill>
                <a:latin typeface="Aptos Display"/>
              </a:rPr>
              <a:t>Modifiez le style du titre</a:t>
            </a:r>
            <a:endParaRPr lang="fr-FR" sz="6000" b="0" strike="noStrike" spc="-1">
              <a:solidFill>
                <a:schemeClr val="dk1"/>
              </a:solidFill>
              <a:latin typeface="Aptos"/>
            </a:endParaRPr>
          </a:p>
        </p:txBody>
      </p:sp>
      <p:sp>
        <p:nvSpPr>
          <p:cNvPr id="6" name="PlaceHolder 2"/>
          <p:cNvSpPr>
            <a:spLocks noGrp="1"/>
          </p:cNvSpPr>
          <p:nvPr>
            <p:ph type="dt" idx="1"/>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fr-FR" sz="1200" b="0" strike="noStrike" spc="-1">
                <a:solidFill>
                  <a:schemeClr val="dk1">
                    <a:tint val="82000"/>
                  </a:schemeClr>
                </a:solidFill>
                <a:latin typeface="Aptos"/>
              </a:defRPr>
            </a:lvl1pPr>
          </a:lstStyle>
          <a:p>
            <a:pPr indent="0" defTabSz="914400">
              <a:lnSpc>
                <a:spcPct val="100000"/>
              </a:lnSpc>
              <a:buNone/>
            </a:pPr>
            <a:r>
              <a:rPr lang="fr-FR" sz="1200" b="0" strike="noStrike" spc="-1">
                <a:solidFill>
                  <a:schemeClr val="dk1">
                    <a:tint val="82000"/>
                  </a:schemeClr>
                </a:solidFill>
                <a:latin typeface="Aptos"/>
              </a:rPr>
              <a:t>&lt;date/heure&gt;</a:t>
            </a:r>
            <a:endParaRPr lang="fr-FR" sz="1200" b="0" strike="noStrike" spc="-1">
              <a:solidFill>
                <a:srgbClr val="000000"/>
              </a:solidFill>
              <a:latin typeface="Times New Roman"/>
            </a:endParaRPr>
          </a:p>
        </p:txBody>
      </p:sp>
      <p:sp>
        <p:nvSpPr>
          <p:cNvPr id="2" name="PlaceHolder 3"/>
          <p:cNvSpPr>
            <a:spLocks noGrp="1"/>
          </p:cNvSpPr>
          <p:nvPr>
            <p:ph type="ftr" idx="2"/>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fr-FR" sz="1400" b="0" strike="noStrike" spc="-1">
                <a:solidFill>
                  <a:srgbClr val="000000"/>
                </a:solidFill>
                <a:latin typeface="Times New Roman"/>
              </a:defRPr>
            </a:lvl1pPr>
          </a:lstStyle>
          <a:p>
            <a:pPr indent="0" algn="ctr">
              <a:buNone/>
            </a:pPr>
            <a:r>
              <a:rPr lang="fr-FR" sz="1400" b="0" strike="noStrike" spc="-1">
                <a:solidFill>
                  <a:srgbClr val="000000"/>
                </a:solidFill>
                <a:latin typeface="Times New Roman"/>
              </a:rPr>
              <a:t>&lt;pied de page&gt;</a:t>
            </a:r>
          </a:p>
        </p:txBody>
      </p:sp>
      <p:sp>
        <p:nvSpPr>
          <p:cNvPr id="3" name="PlaceHolder 4"/>
          <p:cNvSpPr>
            <a:spLocks noGrp="1"/>
          </p:cNvSpPr>
          <p:nvPr>
            <p:ph type="sldNum" idx="3"/>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fr-FR" sz="1200" b="0" strike="noStrike" spc="-1">
                <a:solidFill>
                  <a:schemeClr val="dk1">
                    <a:tint val="82000"/>
                  </a:schemeClr>
                </a:solidFill>
                <a:latin typeface="Aptos"/>
              </a:defRPr>
            </a:lvl1pPr>
          </a:lstStyle>
          <a:p>
            <a:pPr indent="0" algn="r" defTabSz="914400">
              <a:lnSpc>
                <a:spcPct val="100000"/>
              </a:lnSpc>
              <a:buNone/>
            </a:pPr>
            <a:fld id="{7FB26B1D-0BB7-45F6-9506-C4E26ED2C0C5}" type="slidenum">
              <a:rPr lang="fr-FR" sz="1200" b="0" strike="noStrike" spc="-1">
                <a:solidFill>
                  <a:schemeClr val="dk1">
                    <a:tint val="82000"/>
                  </a:schemeClr>
                </a:solidFill>
                <a:latin typeface="Aptos"/>
              </a:rPr>
              <a:t>‹N°›</a:t>
            </a:fld>
            <a:endParaRPr lang="fr-FR" sz="1200" b="0" strike="noStrike" spc="-1">
              <a:solidFill>
                <a:srgbClr val="000000"/>
              </a:solidFill>
              <a:latin typeface="Times New Roman"/>
            </a:endParaRPr>
          </a:p>
        </p:txBody>
      </p:sp>
      <p:sp>
        <p:nvSpPr>
          <p:cNvPr id="4"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fr-FR" sz="2800" b="0" strike="noStrike" spc="-1">
                <a:solidFill>
                  <a:schemeClr val="dk1"/>
                </a:solidFill>
                <a:latin typeface="Aptos"/>
              </a:rPr>
              <a:t>Cliquez pour éditer le format du plan de texte</a:t>
            </a:r>
          </a:p>
          <a:p>
            <a:pPr marL="864000" lvl="1" indent="-324000">
              <a:lnSpc>
                <a:spcPct val="90000"/>
              </a:lnSpc>
              <a:spcBef>
                <a:spcPts val="1134"/>
              </a:spcBef>
              <a:buClr>
                <a:srgbClr val="000000"/>
              </a:buClr>
              <a:buSzPct val="75000"/>
              <a:buFont typeface="Symbol" charset="2"/>
              <a:buChar char=""/>
            </a:pPr>
            <a:r>
              <a:rPr lang="fr-FR" sz="2000" b="0" strike="noStrike" spc="-1">
                <a:solidFill>
                  <a:schemeClr val="dk1"/>
                </a:solidFill>
                <a:latin typeface="Aptos"/>
              </a:rPr>
              <a:t>Second niveau de plan</a:t>
            </a:r>
          </a:p>
          <a:p>
            <a:pPr marL="1296000" lvl="2" indent="-288000">
              <a:lnSpc>
                <a:spcPct val="90000"/>
              </a:lnSpc>
              <a:spcBef>
                <a:spcPts val="850"/>
              </a:spcBef>
              <a:buClr>
                <a:srgbClr val="000000"/>
              </a:buClr>
              <a:buSzPct val="45000"/>
              <a:buFont typeface="Wingdings" charset="2"/>
              <a:buChar char=""/>
            </a:pPr>
            <a:r>
              <a:rPr lang="fr-FR" sz="1800" b="0" strike="noStrike" spc="-1">
                <a:solidFill>
                  <a:schemeClr val="dk1"/>
                </a:solidFill>
                <a:latin typeface="Aptos"/>
              </a:rPr>
              <a:t>Troisième niveau de plan</a:t>
            </a:r>
          </a:p>
          <a:p>
            <a:pPr marL="1728000" lvl="3" indent="-216000">
              <a:lnSpc>
                <a:spcPct val="90000"/>
              </a:lnSpc>
              <a:spcBef>
                <a:spcPts val="567"/>
              </a:spcBef>
              <a:buClr>
                <a:srgbClr val="000000"/>
              </a:buClr>
              <a:buSzPct val="75000"/>
              <a:buFont typeface="Symbol" charset="2"/>
              <a:buChar char=""/>
            </a:pPr>
            <a:r>
              <a:rPr lang="fr-FR" sz="1800" b="0" strike="noStrike" spc="-1">
                <a:solidFill>
                  <a:schemeClr val="dk1"/>
                </a:solidFill>
                <a:latin typeface="Aptos"/>
              </a:rPr>
              <a:t>Quatrième niveau de plan</a:t>
            </a:r>
          </a:p>
          <a:p>
            <a:pPr marL="2160000" lvl="4" indent="-216000">
              <a:lnSpc>
                <a:spcPct val="90000"/>
              </a:lnSpc>
              <a:spcBef>
                <a:spcPts val="283"/>
              </a:spcBef>
              <a:buClr>
                <a:srgbClr val="000000"/>
              </a:buClr>
              <a:buSzPct val="45000"/>
              <a:buFont typeface="Wingdings" charset="2"/>
              <a:buChar char=""/>
            </a:pPr>
            <a:r>
              <a:rPr lang="fr-FR" sz="2000" b="0" strike="noStrike" spc="-1">
                <a:solidFill>
                  <a:schemeClr val="dk1"/>
                </a:solidFill>
                <a:latin typeface="Aptos"/>
              </a:rPr>
              <a:t>Cinquième niveau de plan</a:t>
            </a:r>
          </a:p>
          <a:p>
            <a:pPr marL="2592000" lvl="5" indent="-216000">
              <a:lnSpc>
                <a:spcPct val="90000"/>
              </a:lnSpc>
              <a:spcBef>
                <a:spcPts val="283"/>
              </a:spcBef>
              <a:buClr>
                <a:srgbClr val="000000"/>
              </a:buClr>
              <a:buSzPct val="45000"/>
              <a:buFont typeface="Wingdings" charset="2"/>
              <a:buChar char=""/>
            </a:pPr>
            <a:r>
              <a:rPr lang="fr-FR" sz="2000" b="0" strike="noStrike" spc="-1">
                <a:solidFill>
                  <a:schemeClr val="dk1"/>
                </a:solidFill>
                <a:latin typeface="Aptos"/>
              </a:rPr>
              <a:t>Sixième niveau de plan</a:t>
            </a:r>
          </a:p>
          <a:p>
            <a:pPr marL="3024000" lvl="6" indent="-216000">
              <a:lnSpc>
                <a:spcPct val="90000"/>
              </a:lnSpc>
              <a:spcBef>
                <a:spcPts val="283"/>
              </a:spcBef>
              <a:buClr>
                <a:srgbClr val="000000"/>
              </a:buClr>
              <a:buSzPct val="45000"/>
              <a:buFont typeface="Wingdings" charset="2"/>
              <a:buChar char=""/>
            </a:pPr>
            <a:r>
              <a:rPr lang="fr-FR" sz="2000" b="0" strike="noStrike" spc="-1">
                <a:solidFill>
                  <a:schemeClr val="dk1"/>
                </a:solidFill>
                <a:latin typeface="Aptos"/>
              </a:rPr>
              <a:t>Septième niveau de plan</a:t>
            </a: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 name="PlaceHolder 1"/>
          <p:cNvSpPr>
            <a:spLocks noGrp="1"/>
          </p:cNvSpPr>
          <p:nvPr>
            <p:ph type="title"/>
          </p:nvPr>
        </p:nvSpPr>
        <p:spPr>
          <a:xfrm>
            <a:off x="839880" y="457200"/>
            <a:ext cx="3931920" cy="1599840"/>
          </a:xfrm>
          <a:prstGeom prst="rect">
            <a:avLst/>
          </a:prstGeom>
          <a:noFill/>
          <a:ln w="0">
            <a:noFill/>
          </a:ln>
        </p:spPr>
        <p:txBody>
          <a:bodyPr lIns="91440" tIns="45720" rIns="91440" bIns="45720" anchor="b">
            <a:noAutofit/>
          </a:bodyPr>
          <a:lstStyle/>
          <a:p>
            <a:pPr indent="0" defTabSz="914400">
              <a:lnSpc>
                <a:spcPct val="90000"/>
              </a:lnSpc>
              <a:buNone/>
            </a:pPr>
            <a:r>
              <a:rPr lang="fr-FR" sz="3200" b="0" strike="noStrike" spc="-1">
                <a:solidFill>
                  <a:schemeClr val="dk1"/>
                </a:solidFill>
                <a:latin typeface="Aptos Display"/>
              </a:rPr>
              <a:t>Modifiez le style du titre</a:t>
            </a:r>
            <a:endParaRPr lang="fr-FR" sz="3200" b="0" strike="noStrike" spc="-1">
              <a:solidFill>
                <a:schemeClr val="dk1"/>
              </a:solidFill>
              <a:latin typeface="Aptos"/>
            </a:endParaRPr>
          </a:p>
        </p:txBody>
      </p:sp>
      <p:sp>
        <p:nvSpPr>
          <p:cNvPr id="55" name="PlaceHolder 2"/>
          <p:cNvSpPr>
            <a:spLocks noGrp="1"/>
          </p:cNvSpPr>
          <p:nvPr>
            <p:ph type="body"/>
          </p:nvPr>
        </p:nvSpPr>
        <p:spPr>
          <a:xfrm>
            <a:off x="5183280" y="987480"/>
            <a:ext cx="6171840" cy="487332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000000"/>
              </a:buClr>
              <a:buFont typeface="Arial"/>
              <a:buChar char="•"/>
            </a:pPr>
            <a:r>
              <a:rPr lang="fr-FR" sz="3200" b="0" strike="noStrike" spc="-1">
                <a:solidFill>
                  <a:schemeClr val="dk1"/>
                </a:solidFill>
                <a:latin typeface="Aptos"/>
              </a:rPr>
              <a:t>Cliquez pour modifier les styles du texte du masque</a:t>
            </a:r>
          </a:p>
          <a:p>
            <a:pPr marL="685800" lvl="1" indent="-228600" defTabSz="914400">
              <a:lnSpc>
                <a:spcPct val="90000"/>
              </a:lnSpc>
              <a:spcBef>
                <a:spcPts val="499"/>
              </a:spcBef>
              <a:buClr>
                <a:srgbClr val="000000"/>
              </a:buClr>
              <a:buFont typeface="Arial"/>
              <a:buChar char="•"/>
            </a:pPr>
            <a:r>
              <a:rPr lang="fr-FR" sz="2800" b="0" strike="noStrike" spc="-1">
                <a:solidFill>
                  <a:schemeClr val="dk1"/>
                </a:solidFill>
                <a:latin typeface="Aptos"/>
              </a:rPr>
              <a:t>Deuxième niveau</a:t>
            </a:r>
          </a:p>
          <a:p>
            <a:pPr marL="1143000" lvl="2" indent="-228600" defTabSz="914400">
              <a:lnSpc>
                <a:spcPct val="90000"/>
              </a:lnSpc>
              <a:spcBef>
                <a:spcPts val="499"/>
              </a:spcBef>
              <a:buClr>
                <a:srgbClr val="000000"/>
              </a:buClr>
              <a:buFont typeface="Arial"/>
              <a:buChar char="•"/>
            </a:pPr>
            <a:r>
              <a:rPr lang="fr-FR" sz="2400" b="0" strike="noStrike" spc="-1">
                <a:solidFill>
                  <a:schemeClr val="dk1"/>
                </a:solidFill>
                <a:latin typeface="Aptos"/>
              </a:rPr>
              <a:t>Troisième niveau</a:t>
            </a:r>
          </a:p>
          <a:p>
            <a:pPr marL="1600200" lvl="3" indent="-228600" defTabSz="914400">
              <a:lnSpc>
                <a:spcPct val="90000"/>
              </a:lnSpc>
              <a:spcBef>
                <a:spcPts val="499"/>
              </a:spcBef>
              <a:buClr>
                <a:srgbClr val="000000"/>
              </a:buClr>
              <a:buFont typeface="Arial"/>
              <a:buChar char="•"/>
            </a:pPr>
            <a:r>
              <a:rPr lang="fr-FR" sz="2000" b="0" strike="noStrike" spc="-1">
                <a:solidFill>
                  <a:schemeClr val="dk1"/>
                </a:solidFill>
                <a:latin typeface="Aptos"/>
              </a:rPr>
              <a:t>Quatrième niveau</a:t>
            </a:r>
          </a:p>
          <a:p>
            <a:pPr marL="2057400" lvl="4" indent="-228600" defTabSz="914400">
              <a:lnSpc>
                <a:spcPct val="90000"/>
              </a:lnSpc>
              <a:spcBef>
                <a:spcPts val="499"/>
              </a:spcBef>
              <a:buClr>
                <a:srgbClr val="000000"/>
              </a:buClr>
              <a:buFont typeface="Arial"/>
              <a:buChar char="•"/>
            </a:pPr>
            <a:r>
              <a:rPr lang="fr-FR" sz="2000" b="0" strike="noStrike" spc="-1">
                <a:solidFill>
                  <a:schemeClr val="dk1"/>
                </a:solidFill>
                <a:latin typeface="Aptos"/>
              </a:rPr>
              <a:t>Cinquième niveau</a:t>
            </a:r>
          </a:p>
        </p:txBody>
      </p:sp>
      <p:sp>
        <p:nvSpPr>
          <p:cNvPr id="56" name="PlaceHolder 3"/>
          <p:cNvSpPr>
            <a:spLocks noGrp="1"/>
          </p:cNvSpPr>
          <p:nvPr>
            <p:ph type="body"/>
          </p:nvPr>
        </p:nvSpPr>
        <p:spPr>
          <a:xfrm>
            <a:off x="839880" y="2057400"/>
            <a:ext cx="3931920" cy="3811320"/>
          </a:xfrm>
          <a:prstGeom prst="rect">
            <a:avLst/>
          </a:prstGeom>
          <a:noFill/>
          <a:ln w="0">
            <a:noFill/>
          </a:ln>
        </p:spPr>
        <p:txBody>
          <a:bodyPr lIns="91440" tIns="45720" rIns="91440" bIns="45720" anchor="t">
            <a:noAutofit/>
          </a:bodyPr>
          <a:lstStyle/>
          <a:p>
            <a:pPr indent="0" defTabSz="914400">
              <a:lnSpc>
                <a:spcPct val="90000"/>
              </a:lnSpc>
              <a:spcBef>
                <a:spcPts val="1001"/>
              </a:spcBef>
              <a:buNone/>
              <a:tabLst>
                <a:tab pos="0" algn="l"/>
              </a:tabLst>
            </a:pPr>
            <a:r>
              <a:rPr lang="fr-FR" sz="1600" b="0" strike="noStrike" spc="-1">
                <a:solidFill>
                  <a:schemeClr val="dk1"/>
                </a:solidFill>
                <a:latin typeface="Aptos"/>
              </a:rPr>
              <a:t>Cliquez pour modifier les styles du texte du masque</a:t>
            </a:r>
          </a:p>
        </p:txBody>
      </p:sp>
      <p:sp>
        <p:nvSpPr>
          <p:cNvPr id="57" name="PlaceHolder 4"/>
          <p:cNvSpPr>
            <a:spLocks noGrp="1"/>
          </p:cNvSpPr>
          <p:nvPr>
            <p:ph type="dt" idx="28"/>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fr-FR" sz="1200" b="0" strike="noStrike" spc="-1">
                <a:solidFill>
                  <a:schemeClr val="dk1">
                    <a:tint val="82000"/>
                  </a:schemeClr>
                </a:solidFill>
                <a:latin typeface="Aptos"/>
              </a:defRPr>
            </a:lvl1pPr>
          </a:lstStyle>
          <a:p>
            <a:pPr indent="0" defTabSz="914400">
              <a:lnSpc>
                <a:spcPct val="100000"/>
              </a:lnSpc>
              <a:buNone/>
            </a:pPr>
            <a:r>
              <a:rPr lang="fr-FR" sz="1200" b="0" strike="noStrike" spc="-1">
                <a:solidFill>
                  <a:schemeClr val="dk1">
                    <a:tint val="82000"/>
                  </a:schemeClr>
                </a:solidFill>
                <a:latin typeface="Aptos"/>
              </a:rPr>
              <a:t>&lt;date/heure&gt;</a:t>
            </a:r>
            <a:endParaRPr lang="fr-FR" sz="1200" b="0" strike="noStrike" spc="-1">
              <a:solidFill>
                <a:srgbClr val="000000"/>
              </a:solidFill>
              <a:latin typeface="Times New Roman"/>
            </a:endParaRPr>
          </a:p>
        </p:txBody>
      </p:sp>
      <p:sp>
        <p:nvSpPr>
          <p:cNvPr id="58" name="PlaceHolder 5"/>
          <p:cNvSpPr>
            <a:spLocks noGrp="1"/>
          </p:cNvSpPr>
          <p:nvPr>
            <p:ph type="ftr" idx="29"/>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fr-FR" sz="1400" b="0" strike="noStrike" spc="-1">
                <a:solidFill>
                  <a:srgbClr val="000000"/>
                </a:solidFill>
                <a:latin typeface="Times New Roman"/>
              </a:defRPr>
            </a:lvl1pPr>
          </a:lstStyle>
          <a:p>
            <a:pPr indent="0" algn="ctr">
              <a:buNone/>
            </a:pPr>
            <a:r>
              <a:rPr lang="fr-FR" sz="1400" b="0" strike="noStrike" spc="-1">
                <a:solidFill>
                  <a:srgbClr val="000000"/>
                </a:solidFill>
                <a:latin typeface="Times New Roman"/>
              </a:rPr>
              <a:t>&lt;pied de page&gt;</a:t>
            </a:r>
          </a:p>
        </p:txBody>
      </p:sp>
      <p:sp>
        <p:nvSpPr>
          <p:cNvPr id="59" name="PlaceHolder 6"/>
          <p:cNvSpPr>
            <a:spLocks noGrp="1"/>
          </p:cNvSpPr>
          <p:nvPr>
            <p:ph type="sldNum" idx="30"/>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fr-FR" sz="1200" b="0" strike="noStrike" spc="-1">
                <a:solidFill>
                  <a:schemeClr val="dk1">
                    <a:tint val="82000"/>
                  </a:schemeClr>
                </a:solidFill>
                <a:latin typeface="Aptos"/>
              </a:defRPr>
            </a:lvl1pPr>
          </a:lstStyle>
          <a:p>
            <a:pPr indent="0" algn="r" defTabSz="914400">
              <a:lnSpc>
                <a:spcPct val="100000"/>
              </a:lnSpc>
              <a:buNone/>
            </a:pPr>
            <a:fld id="{2867448D-5D90-4BF4-B5DB-A48CCC27234E}" type="slidenum">
              <a:rPr lang="fr-FR" sz="1200" b="0" strike="noStrike" spc="-1">
                <a:solidFill>
                  <a:schemeClr val="dk1">
                    <a:tint val="82000"/>
                  </a:schemeClr>
                </a:solidFill>
                <a:latin typeface="Aptos"/>
              </a:rPr>
              <a:t>‹N°›</a:t>
            </a:fld>
            <a:endParaRPr lang="fr-FR"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 name="PlaceHolder 1"/>
          <p:cNvSpPr>
            <a:spLocks noGrp="1"/>
          </p:cNvSpPr>
          <p:nvPr>
            <p:ph type="title"/>
          </p:nvPr>
        </p:nvSpPr>
        <p:spPr>
          <a:xfrm>
            <a:off x="839880" y="457200"/>
            <a:ext cx="3931920" cy="1599840"/>
          </a:xfrm>
          <a:prstGeom prst="rect">
            <a:avLst/>
          </a:prstGeom>
          <a:noFill/>
          <a:ln w="0">
            <a:noFill/>
          </a:ln>
        </p:spPr>
        <p:txBody>
          <a:bodyPr lIns="91440" tIns="45720" rIns="91440" bIns="45720" anchor="b">
            <a:noAutofit/>
          </a:bodyPr>
          <a:lstStyle/>
          <a:p>
            <a:pPr indent="0" defTabSz="914400">
              <a:lnSpc>
                <a:spcPct val="90000"/>
              </a:lnSpc>
              <a:buNone/>
            </a:pPr>
            <a:r>
              <a:rPr lang="fr-FR" sz="3200" b="0" strike="noStrike" spc="-1">
                <a:solidFill>
                  <a:schemeClr val="dk1"/>
                </a:solidFill>
                <a:latin typeface="Aptos Display"/>
              </a:rPr>
              <a:t>Modifiez le style du titre</a:t>
            </a:r>
            <a:endParaRPr lang="fr-FR" sz="3200" b="0" strike="noStrike" spc="-1">
              <a:solidFill>
                <a:schemeClr val="dk1"/>
              </a:solidFill>
              <a:latin typeface="Aptos"/>
            </a:endParaRPr>
          </a:p>
        </p:txBody>
      </p:sp>
      <p:sp>
        <p:nvSpPr>
          <p:cNvPr id="61" name="PlaceHolder 2"/>
          <p:cNvSpPr>
            <a:spLocks noGrp="1"/>
          </p:cNvSpPr>
          <p:nvPr>
            <p:ph type="body"/>
          </p:nvPr>
        </p:nvSpPr>
        <p:spPr>
          <a:xfrm>
            <a:off x="5183280" y="987480"/>
            <a:ext cx="6171840" cy="4873320"/>
          </a:xfrm>
          <a:prstGeom prst="rect">
            <a:avLst/>
          </a:prstGeom>
          <a:noFill/>
          <a:ln w="0">
            <a:noFill/>
          </a:ln>
        </p:spPr>
        <p:txBody>
          <a:bodyPr lIns="90000" tIns="45000" rIns="90000" bIns="45000" anchor="t">
            <a:noAutofit/>
          </a:bodyPr>
          <a:lstStyle/>
          <a:p>
            <a:pPr marL="432000" indent="-324000">
              <a:lnSpc>
                <a:spcPct val="90000"/>
              </a:lnSpc>
              <a:spcBef>
                <a:spcPts val="1417"/>
              </a:spcBef>
              <a:buClr>
                <a:srgbClr val="000000"/>
              </a:buClr>
              <a:buSzPct val="45000"/>
              <a:buFont typeface="Wingdings" charset="2"/>
              <a:buChar char=""/>
            </a:pPr>
            <a:r>
              <a:rPr lang="fr-FR" sz="3200" b="0" strike="noStrike" spc="-1">
                <a:solidFill>
                  <a:schemeClr val="dk1"/>
                </a:solidFill>
                <a:latin typeface="Aptos"/>
              </a:rPr>
              <a:t>Cliquez pour éditer le format du plan de texte</a:t>
            </a:r>
          </a:p>
          <a:p>
            <a:pPr marL="864000" lvl="1" indent="-324000">
              <a:lnSpc>
                <a:spcPct val="90000"/>
              </a:lnSpc>
              <a:spcBef>
                <a:spcPts val="1134"/>
              </a:spcBef>
              <a:buClr>
                <a:srgbClr val="000000"/>
              </a:buClr>
              <a:buSzPct val="75000"/>
              <a:buFont typeface="Symbol" charset="2"/>
              <a:buChar char=""/>
            </a:pPr>
            <a:r>
              <a:rPr lang="fr-FR" sz="3200" b="0" strike="noStrike" spc="-1">
                <a:solidFill>
                  <a:schemeClr val="dk1"/>
                </a:solidFill>
                <a:latin typeface="Aptos"/>
              </a:rPr>
              <a:t>Second niveau de plan</a:t>
            </a:r>
          </a:p>
          <a:p>
            <a:pPr marL="1296000" lvl="2" indent="-288000">
              <a:lnSpc>
                <a:spcPct val="90000"/>
              </a:lnSpc>
              <a:spcBef>
                <a:spcPts val="850"/>
              </a:spcBef>
              <a:buClr>
                <a:srgbClr val="000000"/>
              </a:buClr>
              <a:buSzPct val="45000"/>
              <a:buFont typeface="Wingdings" charset="2"/>
              <a:buChar char=""/>
            </a:pPr>
            <a:r>
              <a:rPr lang="fr-FR" sz="3200" b="0" strike="noStrike" spc="-1">
                <a:solidFill>
                  <a:schemeClr val="dk1"/>
                </a:solidFill>
                <a:latin typeface="Aptos"/>
              </a:rPr>
              <a:t>Troisième niveau de plan</a:t>
            </a:r>
          </a:p>
          <a:p>
            <a:pPr marL="1728000" lvl="3" indent="-216000">
              <a:lnSpc>
                <a:spcPct val="90000"/>
              </a:lnSpc>
              <a:spcBef>
                <a:spcPts val="567"/>
              </a:spcBef>
              <a:buClr>
                <a:srgbClr val="000000"/>
              </a:buClr>
              <a:buSzPct val="75000"/>
              <a:buFont typeface="Symbol" charset="2"/>
              <a:buChar char=""/>
            </a:pPr>
            <a:r>
              <a:rPr lang="fr-FR" sz="3200" b="0" strike="noStrike" spc="-1">
                <a:solidFill>
                  <a:schemeClr val="dk1"/>
                </a:solidFill>
                <a:latin typeface="Aptos"/>
              </a:rPr>
              <a:t>Quatrième niveau de plan</a:t>
            </a:r>
          </a:p>
          <a:p>
            <a:pPr marL="2160000" lvl="4" indent="-216000">
              <a:lnSpc>
                <a:spcPct val="90000"/>
              </a:lnSpc>
              <a:spcBef>
                <a:spcPts val="283"/>
              </a:spcBef>
              <a:buClr>
                <a:srgbClr val="000000"/>
              </a:buClr>
              <a:buSzPct val="45000"/>
              <a:buFont typeface="Wingdings" charset="2"/>
              <a:buChar char=""/>
            </a:pPr>
            <a:r>
              <a:rPr lang="fr-FR" sz="3200" b="0" strike="noStrike" spc="-1">
                <a:solidFill>
                  <a:schemeClr val="dk1"/>
                </a:solidFill>
                <a:latin typeface="Aptos"/>
              </a:rPr>
              <a:t>Cinquième niveau de plan</a:t>
            </a:r>
          </a:p>
          <a:p>
            <a:pPr marL="2592000" lvl="5" indent="-216000">
              <a:lnSpc>
                <a:spcPct val="90000"/>
              </a:lnSpc>
              <a:spcBef>
                <a:spcPts val="283"/>
              </a:spcBef>
              <a:buClr>
                <a:srgbClr val="000000"/>
              </a:buClr>
              <a:buSzPct val="45000"/>
              <a:buFont typeface="Wingdings" charset="2"/>
              <a:buChar char=""/>
            </a:pPr>
            <a:r>
              <a:rPr lang="fr-FR" sz="3200" b="0" strike="noStrike" spc="-1">
                <a:solidFill>
                  <a:schemeClr val="dk1"/>
                </a:solidFill>
                <a:latin typeface="Aptos"/>
              </a:rPr>
              <a:t>Sixième niveau de plan</a:t>
            </a:r>
          </a:p>
          <a:p>
            <a:pPr marL="3024000" lvl="6" indent="-216000">
              <a:lnSpc>
                <a:spcPct val="90000"/>
              </a:lnSpc>
              <a:spcBef>
                <a:spcPts val="283"/>
              </a:spcBef>
              <a:buClr>
                <a:srgbClr val="000000"/>
              </a:buClr>
              <a:buSzPct val="45000"/>
              <a:buFont typeface="Wingdings" charset="2"/>
              <a:buChar char=""/>
            </a:pPr>
            <a:r>
              <a:rPr lang="fr-FR" sz="3200" b="0" strike="noStrike" spc="-1">
                <a:solidFill>
                  <a:schemeClr val="dk1"/>
                </a:solidFill>
                <a:latin typeface="Aptos"/>
              </a:rPr>
              <a:t>Septième niveau de plan</a:t>
            </a:r>
          </a:p>
        </p:txBody>
      </p:sp>
      <p:sp>
        <p:nvSpPr>
          <p:cNvPr id="62" name="PlaceHolder 3"/>
          <p:cNvSpPr>
            <a:spLocks noGrp="1"/>
          </p:cNvSpPr>
          <p:nvPr>
            <p:ph type="body"/>
          </p:nvPr>
        </p:nvSpPr>
        <p:spPr>
          <a:xfrm>
            <a:off x="839880" y="2057400"/>
            <a:ext cx="3931920" cy="3811320"/>
          </a:xfrm>
          <a:prstGeom prst="rect">
            <a:avLst/>
          </a:prstGeom>
          <a:noFill/>
          <a:ln w="0">
            <a:noFill/>
          </a:ln>
        </p:spPr>
        <p:txBody>
          <a:bodyPr lIns="91440" tIns="45720" rIns="91440" bIns="45720" anchor="t">
            <a:noAutofit/>
          </a:bodyPr>
          <a:lstStyle/>
          <a:p>
            <a:pPr indent="0" defTabSz="914400">
              <a:lnSpc>
                <a:spcPct val="90000"/>
              </a:lnSpc>
              <a:spcBef>
                <a:spcPts val="1001"/>
              </a:spcBef>
              <a:buNone/>
              <a:tabLst>
                <a:tab pos="0" algn="l"/>
              </a:tabLst>
            </a:pPr>
            <a:r>
              <a:rPr lang="fr-FR" sz="1600" b="0" strike="noStrike" spc="-1">
                <a:solidFill>
                  <a:schemeClr val="dk1"/>
                </a:solidFill>
                <a:latin typeface="Aptos"/>
              </a:rPr>
              <a:t>Cliquez pour modifier les styles du texte du masque</a:t>
            </a:r>
          </a:p>
        </p:txBody>
      </p:sp>
      <p:sp>
        <p:nvSpPr>
          <p:cNvPr id="63" name="PlaceHolder 4"/>
          <p:cNvSpPr>
            <a:spLocks noGrp="1"/>
          </p:cNvSpPr>
          <p:nvPr>
            <p:ph type="dt" idx="31"/>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fr-FR" sz="1200" b="0" strike="noStrike" spc="-1">
                <a:solidFill>
                  <a:schemeClr val="dk1">
                    <a:tint val="82000"/>
                  </a:schemeClr>
                </a:solidFill>
                <a:latin typeface="Aptos"/>
              </a:defRPr>
            </a:lvl1pPr>
          </a:lstStyle>
          <a:p>
            <a:pPr indent="0" defTabSz="914400">
              <a:lnSpc>
                <a:spcPct val="100000"/>
              </a:lnSpc>
              <a:buNone/>
            </a:pPr>
            <a:r>
              <a:rPr lang="fr-FR" sz="1200" b="0" strike="noStrike" spc="-1">
                <a:solidFill>
                  <a:schemeClr val="dk1">
                    <a:tint val="82000"/>
                  </a:schemeClr>
                </a:solidFill>
                <a:latin typeface="Aptos"/>
              </a:rPr>
              <a:t>&lt;date/heure&gt;</a:t>
            </a:r>
            <a:endParaRPr lang="fr-FR" sz="1200" b="0" strike="noStrike" spc="-1">
              <a:solidFill>
                <a:srgbClr val="000000"/>
              </a:solidFill>
              <a:latin typeface="Times New Roman"/>
            </a:endParaRPr>
          </a:p>
        </p:txBody>
      </p:sp>
      <p:sp>
        <p:nvSpPr>
          <p:cNvPr id="64" name="PlaceHolder 5"/>
          <p:cNvSpPr>
            <a:spLocks noGrp="1"/>
          </p:cNvSpPr>
          <p:nvPr>
            <p:ph type="ftr" idx="32"/>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fr-FR" sz="1400" b="0" strike="noStrike" spc="-1">
                <a:solidFill>
                  <a:srgbClr val="000000"/>
                </a:solidFill>
                <a:latin typeface="Times New Roman"/>
              </a:defRPr>
            </a:lvl1pPr>
          </a:lstStyle>
          <a:p>
            <a:pPr indent="0" algn="ctr">
              <a:buNone/>
            </a:pPr>
            <a:r>
              <a:rPr lang="fr-FR" sz="1400" b="0" strike="noStrike" spc="-1">
                <a:solidFill>
                  <a:srgbClr val="000000"/>
                </a:solidFill>
                <a:latin typeface="Times New Roman"/>
              </a:rPr>
              <a:t>&lt;pied de page&gt;</a:t>
            </a:r>
          </a:p>
        </p:txBody>
      </p:sp>
      <p:sp>
        <p:nvSpPr>
          <p:cNvPr id="65" name="PlaceHolder 6"/>
          <p:cNvSpPr>
            <a:spLocks noGrp="1"/>
          </p:cNvSpPr>
          <p:nvPr>
            <p:ph type="sldNum" idx="33"/>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fr-FR" sz="1200" b="0" strike="noStrike" spc="-1">
                <a:solidFill>
                  <a:schemeClr val="dk1">
                    <a:tint val="82000"/>
                  </a:schemeClr>
                </a:solidFill>
                <a:latin typeface="Aptos"/>
              </a:defRPr>
            </a:lvl1pPr>
          </a:lstStyle>
          <a:p>
            <a:pPr indent="0" algn="r" defTabSz="914400">
              <a:lnSpc>
                <a:spcPct val="100000"/>
              </a:lnSpc>
              <a:buNone/>
            </a:pPr>
            <a:fld id="{4F8BDF6C-F95F-46C4-9F6E-A5B1D4EC0623}" type="slidenum">
              <a:rPr lang="fr-FR" sz="1200" b="0" strike="noStrike" spc="-1">
                <a:solidFill>
                  <a:schemeClr val="dk1">
                    <a:tint val="82000"/>
                  </a:schemeClr>
                </a:solidFill>
                <a:latin typeface="Aptos"/>
              </a:rPr>
              <a:t>‹N°›</a:t>
            </a:fld>
            <a:endParaRPr lang="fr-FR"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PlaceHolder 1"/>
          <p:cNvSpPr>
            <a:spLocks noGrp="1"/>
          </p:cNvSpPr>
          <p:nvPr>
            <p:ph type="title"/>
          </p:nvPr>
        </p:nvSpPr>
        <p:spPr>
          <a:xfrm>
            <a:off x="838080" y="365040"/>
            <a:ext cx="10515240" cy="1325160"/>
          </a:xfrm>
          <a:prstGeom prst="rect">
            <a:avLst/>
          </a:prstGeom>
          <a:noFill/>
          <a:ln w="0">
            <a:noFill/>
          </a:ln>
        </p:spPr>
        <p:txBody>
          <a:bodyPr lIns="91440" tIns="45720" rIns="91440" bIns="45720" anchor="ctr">
            <a:noAutofit/>
          </a:bodyPr>
          <a:lstStyle/>
          <a:p>
            <a:pPr indent="0" defTabSz="914400">
              <a:lnSpc>
                <a:spcPct val="90000"/>
              </a:lnSpc>
              <a:buNone/>
            </a:pPr>
            <a:r>
              <a:rPr lang="fr-FR" sz="4400" b="0" strike="noStrike" spc="-1">
                <a:solidFill>
                  <a:schemeClr val="dk1"/>
                </a:solidFill>
                <a:latin typeface="Aptos Display"/>
              </a:rPr>
              <a:t>Modifiez le style du titre</a:t>
            </a:r>
            <a:endParaRPr lang="fr-FR" sz="4400" b="0" strike="noStrike" spc="-1">
              <a:solidFill>
                <a:schemeClr val="dk1"/>
              </a:solidFill>
              <a:latin typeface="Aptos"/>
            </a:endParaRPr>
          </a:p>
        </p:txBody>
      </p:sp>
      <p:sp>
        <p:nvSpPr>
          <p:cNvPr id="8" name="PlaceHolder 2"/>
          <p:cNvSpPr>
            <a:spLocks noGrp="1"/>
          </p:cNvSpPr>
          <p:nvPr>
            <p:ph type="body"/>
          </p:nvPr>
        </p:nvSpPr>
        <p:spPr>
          <a:xfrm>
            <a:off x="838080" y="1825560"/>
            <a:ext cx="10515240" cy="4350960"/>
          </a:xfrm>
          <a:prstGeom prst="rect">
            <a:avLst/>
          </a:prstGeom>
          <a:noFill/>
          <a:ln w="0">
            <a:noFill/>
          </a:ln>
        </p:spPr>
        <p:txBody>
          <a:bodyPr vert="eaVert" lIns="91440" tIns="45720" rIns="91440" bIns="45720" anchor="t">
            <a:noAutofit/>
          </a:bodyPr>
          <a:lstStyle/>
          <a:p>
            <a:pPr marL="228600" indent="-228600" defTabSz="914400">
              <a:lnSpc>
                <a:spcPct val="90000"/>
              </a:lnSpc>
              <a:spcBef>
                <a:spcPts val="1001"/>
              </a:spcBef>
              <a:buClr>
                <a:srgbClr val="000000"/>
              </a:buClr>
              <a:buFont typeface="Arial"/>
              <a:buChar char="•"/>
            </a:pPr>
            <a:r>
              <a:rPr lang="fr-FR" sz="2800" b="0" strike="noStrike" spc="-1">
                <a:solidFill>
                  <a:schemeClr val="dk1"/>
                </a:solidFill>
                <a:latin typeface="Aptos"/>
              </a:rPr>
              <a:t>Cliquez pour modifier les styles du texte du masque</a:t>
            </a:r>
          </a:p>
          <a:p>
            <a:pPr marL="685800" lvl="1" indent="-228600" defTabSz="914400">
              <a:lnSpc>
                <a:spcPct val="90000"/>
              </a:lnSpc>
              <a:spcBef>
                <a:spcPts val="499"/>
              </a:spcBef>
              <a:buClr>
                <a:srgbClr val="000000"/>
              </a:buClr>
              <a:buFont typeface="Arial"/>
              <a:buChar char="•"/>
            </a:pPr>
            <a:r>
              <a:rPr lang="fr-FR" sz="2400" b="0" strike="noStrike" spc="-1">
                <a:solidFill>
                  <a:schemeClr val="dk1"/>
                </a:solidFill>
                <a:latin typeface="Aptos"/>
              </a:rPr>
              <a:t>Deuxième niveau</a:t>
            </a:r>
          </a:p>
          <a:p>
            <a:pPr marL="1143000" lvl="2" indent="-228600" defTabSz="914400">
              <a:lnSpc>
                <a:spcPct val="90000"/>
              </a:lnSpc>
              <a:spcBef>
                <a:spcPts val="499"/>
              </a:spcBef>
              <a:buClr>
                <a:srgbClr val="000000"/>
              </a:buClr>
              <a:buFont typeface="Arial"/>
              <a:buChar char="•"/>
            </a:pPr>
            <a:r>
              <a:rPr lang="fr-FR" sz="2000" b="0" strike="noStrike" spc="-1">
                <a:solidFill>
                  <a:schemeClr val="dk1"/>
                </a:solidFill>
                <a:latin typeface="Aptos"/>
              </a:rPr>
              <a:t>Troisième niveau</a:t>
            </a:r>
          </a:p>
          <a:p>
            <a:pPr marL="1600200" lvl="3" indent="-228600" defTabSz="914400">
              <a:lnSpc>
                <a:spcPct val="90000"/>
              </a:lnSpc>
              <a:spcBef>
                <a:spcPts val="499"/>
              </a:spcBef>
              <a:buClr>
                <a:srgbClr val="000000"/>
              </a:buClr>
              <a:buFont typeface="Arial"/>
              <a:buChar char="•"/>
            </a:pPr>
            <a:r>
              <a:rPr lang="fr-FR" sz="1800" b="0" strike="noStrike" spc="-1">
                <a:solidFill>
                  <a:schemeClr val="dk1"/>
                </a:solidFill>
                <a:latin typeface="Aptos"/>
              </a:rPr>
              <a:t>Quatrième niveau</a:t>
            </a:r>
          </a:p>
          <a:p>
            <a:pPr marL="2057400" lvl="4" indent="-228600" defTabSz="914400">
              <a:lnSpc>
                <a:spcPct val="90000"/>
              </a:lnSpc>
              <a:spcBef>
                <a:spcPts val="499"/>
              </a:spcBef>
              <a:buClr>
                <a:srgbClr val="000000"/>
              </a:buClr>
              <a:buFont typeface="Arial"/>
              <a:buChar char="•"/>
            </a:pPr>
            <a:r>
              <a:rPr lang="fr-FR" sz="1800" b="0" strike="noStrike" spc="-1">
                <a:solidFill>
                  <a:schemeClr val="dk1"/>
                </a:solidFill>
                <a:latin typeface="Aptos"/>
              </a:rPr>
              <a:t>Cinquième niveau</a:t>
            </a:r>
          </a:p>
        </p:txBody>
      </p:sp>
      <p:sp>
        <p:nvSpPr>
          <p:cNvPr id="9" name="PlaceHolder 3"/>
          <p:cNvSpPr>
            <a:spLocks noGrp="1"/>
          </p:cNvSpPr>
          <p:nvPr>
            <p:ph type="dt" idx="4"/>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fr-FR" sz="1200" b="0" strike="noStrike" spc="-1">
                <a:solidFill>
                  <a:schemeClr val="dk1">
                    <a:tint val="82000"/>
                  </a:schemeClr>
                </a:solidFill>
                <a:latin typeface="Aptos"/>
              </a:defRPr>
            </a:lvl1pPr>
          </a:lstStyle>
          <a:p>
            <a:pPr indent="0" defTabSz="914400">
              <a:lnSpc>
                <a:spcPct val="100000"/>
              </a:lnSpc>
              <a:buNone/>
            </a:pPr>
            <a:r>
              <a:rPr lang="fr-FR" sz="1200" b="0" strike="noStrike" spc="-1">
                <a:solidFill>
                  <a:schemeClr val="dk1">
                    <a:tint val="82000"/>
                  </a:schemeClr>
                </a:solidFill>
                <a:latin typeface="Aptos"/>
              </a:rPr>
              <a:t>&lt;date/heure&gt;</a:t>
            </a:r>
            <a:endParaRPr lang="fr-FR" sz="1200" b="0" strike="noStrike" spc="-1">
              <a:solidFill>
                <a:srgbClr val="000000"/>
              </a:solidFill>
              <a:latin typeface="Times New Roman"/>
            </a:endParaRPr>
          </a:p>
        </p:txBody>
      </p:sp>
      <p:sp>
        <p:nvSpPr>
          <p:cNvPr id="10" name="PlaceHolder 4"/>
          <p:cNvSpPr>
            <a:spLocks noGrp="1"/>
          </p:cNvSpPr>
          <p:nvPr>
            <p:ph type="ftr" idx="5"/>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fr-FR" sz="1400" b="0" strike="noStrike" spc="-1">
                <a:solidFill>
                  <a:srgbClr val="000000"/>
                </a:solidFill>
                <a:latin typeface="Times New Roman"/>
              </a:defRPr>
            </a:lvl1pPr>
          </a:lstStyle>
          <a:p>
            <a:pPr indent="0" algn="ctr">
              <a:buNone/>
            </a:pPr>
            <a:r>
              <a:rPr lang="fr-FR" sz="1400" b="0" strike="noStrike" spc="-1">
                <a:solidFill>
                  <a:srgbClr val="000000"/>
                </a:solidFill>
                <a:latin typeface="Times New Roman"/>
              </a:rPr>
              <a:t>&lt;pied de page&gt;</a:t>
            </a:r>
          </a:p>
        </p:txBody>
      </p:sp>
      <p:sp>
        <p:nvSpPr>
          <p:cNvPr id="11" name="PlaceHolder 5"/>
          <p:cNvSpPr>
            <a:spLocks noGrp="1"/>
          </p:cNvSpPr>
          <p:nvPr>
            <p:ph type="sldNum" idx="6"/>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fr-FR" sz="1200" b="0" strike="noStrike" spc="-1">
                <a:solidFill>
                  <a:schemeClr val="dk1">
                    <a:tint val="82000"/>
                  </a:schemeClr>
                </a:solidFill>
                <a:latin typeface="Aptos"/>
              </a:defRPr>
            </a:lvl1pPr>
          </a:lstStyle>
          <a:p>
            <a:pPr indent="0" algn="r" defTabSz="914400">
              <a:lnSpc>
                <a:spcPct val="100000"/>
              </a:lnSpc>
              <a:buNone/>
            </a:pPr>
            <a:fld id="{BDC99DAB-F24C-48DA-B0F9-EA9F5DC576E2}" type="slidenum">
              <a:rPr lang="fr-FR" sz="1200" b="0" strike="noStrike" spc="-1">
                <a:solidFill>
                  <a:schemeClr val="dk1">
                    <a:tint val="82000"/>
                  </a:schemeClr>
                </a:solidFill>
                <a:latin typeface="Aptos"/>
              </a:rPr>
              <a:t>‹N°›</a:t>
            </a:fld>
            <a:endParaRPr lang="fr-FR"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 name="PlaceHolder 1"/>
          <p:cNvSpPr>
            <a:spLocks noGrp="1"/>
          </p:cNvSpPr>
          <p:nvPr>
            <p:ph type="title"/>
          </p:nvPr>
        </p:nvSpPr>
        <p:spPr>
          <a:xfrm>
            <a:off x="8724960" y="365040"/>
            <a:ext cx="2628720" cy="5811480"/>
          </a:xfrm>
          <a:prstGeom prst="rect">
            <a:avLst/>
          </a:prstGeom>
          <a:noFill/>
          <a:ln w="0">
            <a:noFill/>
          </a:ln>
        </p:spPr>
        <p:txBody>
          <a:bodyPr vert="eaVert" lIns="91440" tIns="45720" rIns="91440" bIns="45720" anchor="ctr">
            <a:noAutofit/>
          </a:bodyPr>
          <a:lstStyle/>
          <a:p>
            <a:pPr indent="0" defTabSz="914400">
              <a:lnSpc>
                <a:spcPct val="90000"/>
              </a:lnSpc>
              <a:buNone/>
            </a:pPr>
            <a:r>
              <a:rPr lang="fr-FR" sz="4400" b="0" strike="noStrike" spc="-1">
                <a:solidFill>
                  <a:schemeClr val="dk1"/>
                </a:solidFill>
                <a:latin typeface="Aptos Display"/>
              </a:rPr>
              <a:t>Modifiez le style du titre</a:t>
            </a:r>
            <a:endParaRPr lang="fr-FR" sz="4400" b="0" strike="noStrike" spc="-1">
              <a:solidFill>
                <a:schemeClr val="dk1"/>
              </a:solidFill>
              <a:latin typeface="Aptos"/>
            </a:endParaRPr>
          </a:p>
        </p:txBody>
      </p:sp>
      <p:sp>
        <p:nvSpPr>
          <p:cNvPr id="13" name="PlaceHolder 2"/>
          <p:cNvSpPr>
            <a:spLocks noGrp="1"/>
          </p:cNvSpPr>
          <p:nvPr>
            <p:ph type="body"/>
          </p:nvPr>
        </p:nvSpPr>
        <p:spPr>
          <a:xfrm>
            <a:off x="838080" y="365040"/>
            <a:ext cx="7733880" cy="5811480"/>
          </a:xfrm>
          <a:prstGeom prst="rect">
            <a:avLst/>
          </a:prstGeom>
          <a:noFill/>
          <a:ln w="0">
            <a:noFill/>
          </a:ln>
        </p:spPr>
        <p:txBody>
          <a:bodyPr vert="eaVert" lIns="91440" tIns="45720" rIns="91440" bIns="45720" anchor="t">
            <a:noAutofit/>
          </a:bodyPr>
          <a:lstStyle/>
          <a:p>
            <a:pPr marL="228600" indent="-228600" defTabSz="914400">
              <a:lnSpc>
                <a:spcPct val="90000"/>
              </a:lnSpc>
              <a:spcBef>
                <a:spcPts val="1001"/>
              </a:spcBef>
              <a:buClr>
                <a:srgbClr val="000000"/>
              </a:buClr>
              <a:buFont typeface="Arial"/>
              <a:buChar char="•"/>
            </a:pPr>
            <a:r>
              <a:rPr lang="fr-FR" sz="2800" b="0" strike="noStrike" spc="-1">
                <a:solidFill>
                  <a:schemeClr val="dk1"/>
                </a:solidFill>
                <a:latin typeface="Aptos"/>
              </a:rPr>
              <a:t>Cliquez pour modifier les styles du texte du masque</a:t>
            </a:r>
          </a:p>
          <a:p>
            <a:pPr marL="685800" lvl="1" indent="-228600" defTabSz="914400">
              <a:lnSpc>
                <a:spcPct val="90000"/>
              </a:lnSpc>
              <a:spcBef>
                <a:spcPts val="499"/>
              </a:spcBef>
              <a:buClr>
                <a:srgbClr val="000000"/>
              </a:buClr>
              <a:buFont typeface="Arial"/>
              <a:buChar char="•"/>
            </a:pPr>
            <a:r>
              <a:rPr lang="fr-FR" sz="2400" b="0" strike="noStrike" spc="-1">
                <a:solidFill>
                  <a:schemeClr val="dk1"/>
                </a:solidFill>
                <a:latin typeface="Aptos"/>
              </a:rPr>
              <a:t>Deuxième niveau</a:t>
            </a:r>
          </a:p>
          <a:p>
            <a:pPr marL="1143000" lvl="2" indent="-228600" defTabSz="914400">
              <a:lnSpc>
                <a:spcPct val="90000"/>
              </a:lnSpc>
              <a:spcBef>
                <a:spcPts val="499"/>
              </a:spcBef>
              <a:buClr>
                <a:srgbClr val="000000"/>
              </a:buClr>
              <a:buFont typeface="Arial"/>
              <a:buChar char="•"/>
            </a:pPr>
            <a:r>
              <a:rPr lang="fr-FR" sz="2000" b="0" strike="noStrike" spc="-1">
                <a:solidFill>
                  <a:schemeClr val="dk1"/>
                </a:solidFill>
                <a:latin typeface="Aptos"/>
              </a:rPr>
              <a:t>Troisième niveau</a:t>
            </a:r>
          </a:p>
          <a:p>
            <a:pPr marL="1600200" lvl="3" indent="-228600" defTabSz="914400">
              <a:lnSpc>
                <a:spcPct val="90000"/>
              </a:lnSpc>
              <a:spcBef>
                <a:spcPts val="499"/>
              </a:spcBef>
              <a:buClr>
                <a:srgbClr val="000000"/>
              </a:buClr>
              <a:buFont typeface="Arial"/>
              <a:buChar char="•"/>
            </a:pPr>
            <a:r>
              <a:rPr lang="fr-FR" sz="1800" b="0" strike="noStrike" spc="-1">
                <a:solidFill>
                  <a:schemeClr val="dk1"/>
                </a:solidFill>
                <a:latin typeface="Aptos"/>
              </a:rPr>
              <a:t>Quatrième niveau</a:t>
            </a:r>
          </a:p>
          <a:p>
            <a:pPr marL="2057400" lvl="4" indent="-228600" defTabSz="914400">
              <a:lnSpc>
                <a:spcPct val="90000"/>
              </a:lnSpc>
              <a:spcBef>
                <a:spcPts val="499"/>
              </a:spcBef>
              <a:buClr>
                <a:srgbClr val="000000"/>
              </a:buClr>
              <a:buFont typeface="Arial"/>
              <a:buChar char="•"/>
            </a:pPr>
            <a:r>
              <a:rPr lang="fr-FR" sz="1800" b="0" strike="noStrike" spc="-1">
                <a:solidFill>
                  <a:schemeClr val="dk1"/>
                </a:solidFill>
                <a:latin typeface="Aptos"/>
              </a:rPr>
              <a:t>Cinquième niveau</a:t>
            </a:r>
          </a:p>
        </p:txBody>
      </p:sp>
      <p:sp>
        <p:nvSpPr>
          <p:cNvPr id="14" name="PlaceHolder 3"/>
          <p:cNvSpPr>
            <a:spLocks noGrp="1"/>
          </p:cNvSpPr>
          <p:nvPr>
            <p:ph type="dt" idx="7"/>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fr-FR" sz="1200" b="0" strike="noStrike" spc="-1">
                <a:solidFill>
                  <a:schemeClr val="dk1">
                    <a:tint val="82000"/>
                  </a:schemeClr>
                </a:solidFill>
                <a:latin typeface="Aptos"/>
              </a:defRPr>
            </a:lvl1pPr>
          </a:lstStyle>
          <a:p>
            <a:pPr indent="0" defTabSz="914400">
              <a:lnSpc>
                <a:spcPct val="100000"/>
              </a:lnSpc>
              <a:buNone/>
            </a:pPr>
            <a:r>
              <a:rPr lang="fr-FR" sz="1200" b="0" strike="noStrike" spc="-1">
                <a:solidFill>
                  <a:schemeClr val="dk1">
                    <a:tint val="82000"/>
                  </a:schemeClr>
                </a:solidFill>
                <a:latin typeface="Aptos"/>
              </a:rPr>
              <a:t>&lt;date/heure&gt;</a:t>
            </a:r>
            <a:endParaRPr lang="fr-FR" sz="1200" b="0" strike="noStrike" spc="-1">
              <a:solidFill>
                <a:srgbClr val="000000"/>
              </a:solidFill>
              <a:latin typeface="Times New Roman"/>
            </a:endParaRPr>
          </a:p>
        </p:txBody>
      </p:sp>
      <p:sp>
        <p:nvSpPr>
          <p:cNvPr id="15" name="PlaceHolder 4"/>
          <p:cNvSpPr>
            <a:spLocks noGrp="1"/>
          </p:cNvSpPr>
          <p:nvPr>
            <p:ph type="ftr" idx="8"/>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fr-FR" sz="1400" b="0" strike="noStrike" spc="-1">
                <a:solidFill>
                  <a:srgbClr val="000000"/>
                </a:solidFill>
                <a:latin typeface="Times New Roman"/>
              </a:defRPr>
            </a:lvl1pPr>
          </a:lstStyle>
          <a:p>
            <a:pPr indent="0" algn="ctr">
              <a:buNone/>
            </a:pPr>
            <a:r>
              <a:rPr lang="fr-FR" sz="1400" b="0" strike="noStrike" spc="-1">
                <a:solidFill>
                  <a:srgbClr val="000000"/>
                </a:solidFill>
                <a:latin typeface="Times New Roman"/>
              </a:rPr>
              <a:t>&lt;pied de page&gt;</a:t>
            </a:r>
          </a:p>
        </p:txBody>
      </p:sp>
      <p:sp>
        <p:nvSpPr>
          <p:cNvPr id="16" name="PlaceHolder 5"/>
          <p:cNvSpPr>
            <a:spLocks noGrp="1"/>
          </p:cNvSpPr>
          <p:nvPr>
            <p:ph type="sldNum" idx="9"/>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fr-FR" sz="1200" b="0" strike="noStrike" spc="-1">
                <a:solidFill>
                  <a:schemeClr val="dk1">
                    <a:tint val="82000"/>
                  </a:schemeClr>
                </a:solidFill>
                <a:latin typeface="Aptos"/>
              </a:defRPr>
            </a:lvl1pPr>
          </a:lstStyle>
          <a:p>
            <a:pPr indent="0" algn="r" defTabSz="914400">
              <a:lnSpc>
                <a:spcPct val="100000"/>
              </a:lnSpc>
              <a:buNone/>
            </a:pPr>
            <a:fld id="{70641363-6D27-4A6E-A6B1-F23063A799BE}" type="slidenum">
              <a:rPr lang="fr-FR" sz="1200" b="0" strike="noStrike" spc="-1">
                <a:solidFill>
                  <a:schemeClr val="dk1">
                    <a:tint val="82000"/>
                  </a:schemeClr>
                </a:solidFill>
                <a:latin typeface="Aptos"/>
              </a:rPr>
              <a:t>‹N°›</a:t>
            </a:fld>
            <a:endParaRPr lang="fr-FR"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 name="PlaceHolder 1"/>
          <p:cNvSpPr>
            <a:spLocks noGrp="1"/>
          </p:cNvSpPr>
          <p:nvPr>
            <p:ph type="title"/>
          </p:nvPr>
        </p:nvSpPr>
        <p:spPr>
          <a:xfrm>
            <a:off x="838080" y="365040"/>
            <a:ext cx="10515240" cy="1325160"/>
          </a:xfrm>
          <a:prstGeom prst="rect">
            <a:avLst/>
          </a:prstGeom>
          <a:noFill/>
          <a:ln w="0">
            <a:noFill/>
          </a:ln>
        </p:spPr>
        <p:txBody>
          <a:bodyPr lIns="91440" tIns="45720" rIns="91440" bIns="45720" anchor="ctr">
            <a:noAutofit/>
          </a:bodyPr>
          <a:lstStyle/>
          <a:p>
            <a:pPr indent="0" defTabSz="914400">
              <a:lnSpc>
                <a:spcPct val="90000"/>
              </a:lnSpc>
              <a:buNone/>
            </a:pPr>
            <a:r>
              <a:rPr lang="fr-FR" sz="4400" b="0" strike="noStrike" spc="-1">
                <a:solidFill>
                  <a:schemeClr val="dk1"/>
                </a:solidFill>
                <a:latin typeface="Aptos Display"/>
              </a:rPr>
              <a:t>Modifiez le style du titre</a:t>
            </a:r>
            <a:endParaRPr lang="fr-FR" sz="4400" b="0" strike="noStrike" spc="-1">
              <a:solidFill>
                <a:schemeClr val="dk1"/>
              </a:solidFill>
              <a:latin typeface="Aptos"/>
            </a:endParaRPr>
          </a:p>
        </p:txBody>
      </p:sp>
      <p:sp>
        <p:nvSpPr>
          <p:cNvPr id="18" name="PlaceHolder 2"/>
          <p:cNvSpPr>
            <a:spLocks noGrp="1"/>
          </p:cNvSpPr>
          <p:nvPr>
            <p:ph type="body"/>
          </p:nvPr>
        </p:nvSpPr>
        <p:spPr>
          <a:xfrm>
            <a:off x="838080" y="1825560"/>
            <a:ext cx="10515240" cy="435096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000000"/>
              </a:buClr>
              <a:buFont typeface="Arial"/>
              <a:buChar char="•"/>
            </a:pPr>
            <a:r>
              <a:rPr lang="fr-FR" sz="2800" b="0" strike="noStrike" spc="-1">
                <a:solidFill>
                  <a:schemeClr val="dk1"/>
                </a:solidFill>
                <a:latin typeface="Aptos"/>
              </a:rPr>
              <a:t>Cliquez pour modifier les styles du texte du masque</a:t>
            </a:r>
          </a:p>
          <a:p>
            <a:pPr marL="685800" lvl="1" indent="-228600" defTabSz="914400">
              <a:lnSpc>
                <a:spcPct val="90000"/>
              </a:lnSpc>
              <a:spcBef>
                <a:spcPts val="499"/>
              </a:spcBef>
              <a:buClr>
                <a:srgbClr val="000000"/>
              </a:buClr>
              <a:buFont typeface="Arial"/>
              <a:buChar char="•"/>
            </a:pPr>
            <a:r>
              <a:rPr lang="fr-FR" sz="2400" b="0" strike="noStrike" spc="-1">
                <a:solidFill>
                  <a:schemeClr val="dk1"/>
                </a:solidFill>
                <a:latin typeface="Aptos"/>
              </a:rPr>
              <a:t>Deuxième niveau</a:t>
            </a:r>
          </a:p>
          <a:p>
            <a:pPr marL="1143000" lvl="2" indent="-228600" defTabSz="914400">
              <a:lnSpc>
                <a:spcPct val="90000"/>
              </a:lnSpc>
              <a:spcBef>
                <a:spcPts val="499"/>
              </a:spcBef>
              <a:buClr>
                <a:srgbClr val="000000"/>
              </a:buClr>
              <a:buFont typeface="Arial"/>
              <a:buChar char="•"/>
            </a:pPr>
            <a:r>
              <a:rPr lang="fr-FR" sz="2000" b="0" strike="noStrike" spc="-1">
                <a:solidFill>
                  <a:schemeClr val="dk1"/>
                </a:solidFill>
                <a:latin typeface="Aptos"/>
              </a:rPr>
              <a:t>Troisième niveau</a:t>
            </a:r>
          </a:p>
          <a:p>
            <a:pPr marL="1600200" lvl="3" indent="-228600" defTabSz="914400">
              <a:lnSpc>
                <a:spcPct val="90000"/>
              </a:lnSpc>
              <a:spcBef>
                <a:spcPts val="499"/>
              </a:spcBef>
              <a:buClr>
                <a:srgbClr val="000000"/>
              </a:buClr>
              <a:buFont typeface="Arial"/>
              <a:buChar char="•"/>
            </a:pPr>
            <a:r>
              <a:rPr lang="fr-FR" sz="1800" b="0" strike="noStrike" spc="-1">
                <a:solidFill>
                  <a:schemeClr val="dk1"/>
                </a:solidFill>
                <a:latin typeface="Aptos"/>
              </a:rPr>
              <a:t>Quatrième niveau</a:t>
            </a:r>
          </a:p>
          <a:p>
            <a:pPr marL="2057400" lvl="4" indent="-228600" defTabSz="914400">
              <a:lnSpc>
                <a:spcPct val="90000"/>
              </a:lnSpc>
              <a:spcBef>
                <a:spcPts val="499"/>
              </a:spcBef>
              <a:buClr>
                <a:srgbClr val="000000"/>
              </a:buClr>
              <a:buFont typeface="Arial"/>
              <a:buChar char="•"/>
            </a:pPr>
            <a:r>
              <a:rPr lang="fr-FR" sz="1800" b="0" strike="noStrike" spc="-1">
                <a:solidFill>
                  <a:schemeClr val="dk1"/>
                </a:solidFill>
                <a:latin typeface="Aptos"/>
              </a:rPr>
              <a:t>Cinquième niveau</a:t>
            </a:r>
          </a:p>
        </p:txBody>
      </p:sp>
      <p:sp>
        <p:nvSpPr>
          <p:cNvPr id="19" name="PlaceHolder 3"/>
          <p:cNvSpPr>
            <a:spLocks noGrp="1"/>
          </p:cNvSpPr>
          <p:nvPr>
            <p:ph type="dt" idx="10"/>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fr-FR" sz="1200" b="0" strike="noStrike" spc="-1">
                <a:solidFill>
                  <a:schemeClr val="dk1">
                    <a:tint val="82000"/>
                  </a:schemeClr>
                </a:solidFill>
                <a:latin typeface="Aptos"/>
              </a:defRPr>
            </a:lvl1pPr>
          </a:lstStyle>
          <a:p>
            <a:pPr indent="0" defTabSz="914400">
              <a:lnSpc>
                <a:spcPct val="100000"/>
              </a:lnSpc>
              <a:buNone/>
            </a:pPr>
            <a:r>
              <a:rPr lang="fr-FR" sz="1200" b="0" strike="noStrike" spc="-1">
                <a:solidFill>
                  <a:schemeClr val="dk1">
                    <a:tint val="82000"/>
                  </a:schemeClr>
                </a:solidFill>
                <a:latin typeface="Aptos"/>
              </a:rPr>
              <a:t>&lt;date/heure&gt;</a:t>
            </a:r>
            <a:endParaRPr lang="fr-FR" sz="1200" b="0" strike="noStrike" spc="-1">
              <a:solidFill>
                <a:srgbClr val="000000"/>
              </a:solidFill>
              <a:latin typeface="Times New Roman"/>
            </a:endParaRPr>
          </a:p>
        </p:txBody>
      </p:sp>
      <p:sp>
        <p:nvSpPr>
          <p:cNvPr id="20" name="PlaceHolder 4"/>
          <p:cNvSpPr>
            <a:spLocks noGrp="1"/>
          </p:cNvSpPr>
          <p:nvPr>
            <p:ph type="ftr" idx="11"/>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fr-FR" sz="1400" b="0" strike="noStrike" spc="-1">
                <a:solidFill>
                  <a:srgbClr val="000000"/>
                </a:solidFill>
                <a:latin typeface="Times New Roman"/>
              </a:defRPr>
            </a:lvl1pPr>
          </a:lstStyle>
          <a:p>
            <a:pPr indent="0" algn="ctr">
              <a:buNone/>
            </a:pPr>
            <a:r>
              <a:rPr lang="fr-FR" sz="1400" b="0" strike="noStrike" spc="-1">
                <a:solidFill>
                  <a:srgbClr val="000000"/>
                </a:solidFill>
                <a:latin typeface="Times New Roman"/>
              </a:rPr>
              <a:t>&lt;pied de page&gt;</a:t>
            </a:r>
          </a:p>
        </p:txBody>
      </p:sp>
      <p:sp>
        <p:nvSpPr>
          <p:cNvPr id="21" name="PlaceHolder 5"/>
          <p:cNvSpPr>
            <a:spLocks noGrp="1"/>
          </p:cNvSpPr>
          <p:nvPr>
            <p:ph type="sldNum" idx="12"/>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fr-FR" sz="1200" b="0" strike="noStrike" spc="-1">
                <a:solidFill>
                  <a:schemeClr val="dk1">
                    <a:tint val="82000"/>
                  </a:schemeClr>
                </a:solidFill>
                <a:latin typeface="Aptos"/>
              </a:defRPr>
            </a:lvl1pPr>
          </a:lstStyle>
          <a:p>
            <a:pPr indent="0" algn="r" defTabSz="914400">
              <a:lnSpc>
                <a:spcPct val="100000"/>
              </a:lnSpc>
              <a:buNone/>
            </a:pPr>
            <a:fld id="{15C0EE35-4355-4ACC-9C7F-4CA09AE7D23D}" type="slidenum">
              <a:rPr lang="fr-FR" sz="1200" b="0" strike="noStrike" spc="-1">
                <a:solidFill>
                  <a:schemeClr val="dk1">
                    <a:tint val="82000"/>
                  </a:schemeClr>
                </a:solidFill>
                <a:latin typeface="Aptos"/>
              </a:rPr>
              <a:t>‹N°›</a:t>
            </a:fld>
            <a:endParaRPr lang="fr-FR"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 name="PlaceHolder 1"/>
          <p:cNvSpPr>
            <a:spLocks noGrp="1"/>
          </p:cNvSpPr>
          <p:nvPr>
            <p:ph type="title"/>
          </p:nvPr>
        </p:nvSpPr>
        <p:spPr>
          <a:xfrm>
            <a:off x="831960" y="1709640"/>
            <a:ext cx="10515240" cy="2852280"/>
          </a:xfrm>
          <a:prstGeom prst="rect">
            <a:avLst/>
          </a:prstGeom>
          <a:noFill/>
          <a:ln w="0">
            <a:noFill/>
          </a:ln>
        </p:spPr>
        <p:txBody>
          <a:bodyPr lIns="91440" tIns="45720" rIns="91440" bIns="45720" anchor="b">
            <a:noAutofit/>
          </a:bodyPr>
          <a:lstStyle/>
          <a:p>
            <a:pPr indent="0" defTabSz="914400">
              <a:lnSpc>
                <a:spcPct val="90000"/>
              </a:lnSpc>
              <a:buNone/>
            </a:pPr>
            <a:r>
              <a:rPr lang="fr-FR" sz="6000" b="0" strike="noStrike" spc="-1">
                <a:solidFill>
                  <a:schemeClr val="dk1"/>
                </a:solidFill>
                <a:latin typeface="Aptos Display"/>
              </a:rPr>
              <a:t>Modifiez le style du titre</a:t>
            </a:r>
            <a:endParaRPr lang="fr-FR" sz="6000" b="0" strike="noStrike" spc="-1">
              <a:solidFill>
                <a:schemeClr val="dk1"/>
              </a:solidFill>
              <a:latin typeface="Aptos"/>
            </a:endParaRPr>
          </a:p>
        </p:txBody>
      </p:sp>
      <p:sp>
        <p:nvSpPr>
          <p:cNvPr id="25" name="PlaceHolder 2"/>
          <p:cNvSpPr>
            <a:spLocks noGrp="1"/>
          </p:cNvSpPr>
          <p:nvPr>
            <p:ph type="body"/>
          </p:nvPr>
        </p:nvSpPr>
        <p:spPr>
          <a:xfrm>
            <a:off x="831960" y="4589640"/>
            <a:ext cx="10515240" cy="1499760"/>
          </a:xfrm>
          <a:prstGeom prst="rect">
            <a:avLst/>
          </a:prstGeom>
          <a:noFill/>
          <a:ln w="0">
            <a:noFill/>
          </a:ln>
        </p:spPr>
        <p:txBody>
          <a:bodyPr lIns="91440" tIns="45720" rIns="91440" bIns="45720" anchor="t">
            <a:noAutofit/>
          </a:bodyPr>
          <a:lstStyle/>
          <a:p>
            <a:pPr indent="0" defTabSz="914400">
              <a:lnSpc>
                <a:spcPct val="90000"/>
              </a:lnSpc>
              <a:spcBef>
                <a:spcPts val="1001"/>
              </a:spcBef>
              <a:buNone/>
              <a:tabLst>
                <a:tab pos="0" algn="l"/>
              </a:tabLst>
            </a:pPr>
            <a:r>
              <a:rPr lang="fr-FR" sz="2400" b="0" strike="noStrike" spc="-1">
                <a:solidFill>
                  <a:schemeClr val="dk1">
                    <a:tint val="82000"/>
                  </a:schemeClr>
                </a:solidFill>
                <a:latin typeface="Aptos"/>
              </a:rPr>
              <a:t>Cliquez pour modifier les styles du texte du masque</a:t>
            </a:r>
            <a:endParaRPr lang="fr-FR" sz="2400" b="0" strike="noStrike" spc="-1">
              <a:solidFill>
                <a:schemeClr val="dk1"/>
              </a:solidFill>
              <a:latin typeface="Aptos"/>
            </a:endParaRPr>
          </a:p>
        </p:txBody>
      </p:sp>
      <p:sp>
        <p:nvSpPr>
          <p:cNvPr id="26" name="PlaceHolder 3"/>
          <p:cNvSpPr>
            <a:spLocks noGrp="1"/>
          </p:cNvSpPr>
          <p:nvPr>
            <p:ph type="dt" idx="13"/>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fr-FR" sz="1200" b="0" strike="noStrike" spc="-1">
                <a:solidFill>
                  <a:schemeClr val="dk1">
                    <a:tint val="82000"/>
                  </a:schemeClr>
                </a:solidFill>
                <a:latin typeface="Aptos"/>
              </a:defRPr>
            </a:lvl1pPr>
          </a:lstStyle>
          <a:p>
            <a:pPr indent="0" defTabSz="914400">
              <a:lnSpc>
                <a:spcPct val="100000"/>
              </a:lnSpc>
              <a:buNone/>
            </a:pPr>
            <a:r>
              <a:rPr lang="fr-FR" sz="1200" b="0" strike="noStrike" spc="-1">
                <a:solidFill>
                  <a:schemeClr val="dk1">
                    <a:tint val="82000"/>
                  </a:schemeClr>
                </a:solidFill>
                <a:latin typeface="Aptos"/>
              </a:rPr>
              <a:t>&lt;date/heure&gt;</a:t>
            </a:r>
            <a:endParaRPr lang="fr-FR" sz="1200" b="0" strike="noStrike" spc="-1">
              <a:solidFill>
                <a:srgbClr val="000000"/>
              </a:solidFill>
              <a:latin typeface="Times New Roman"/>
            </a:endParaRPr>
          </a:p>
        </p:txBody>
      </p:sp>
      <p:sp>
        <p:nvSpPr>
          <p:cNvPr id="27" name="PlaceHolder 4"/>
          <p:cNvSpPr>
            <a:spLocks noGrp="1"/>
          </p:cNvSpPr>
          <p:nvPr>
            <p:ph type="ftr" idx="14"/>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fr-FR" sz="1400" b="0" strike="noStrike" spc="-1">
                <a:solidFill>
                  <a:srgbClr val="000000"/>
                </a:solidFill>
                <a:latin typeface="Times New Roman"/>
              </a:defRPr>
            </a:lvl1pPr>
          </a:lstStyle>
          <a:p>
            <a:pPr indent="0" algn="ctr">
              <a:buNone/>
            </a:pPr>
            <a:r>
              <a:rPr lang="fr-FR" sz="1400" b="0" strike="noStrike" spc="-1">
                <a:solidFill>
                  <a:srgbClr val="000000"/>
                </a:solidFill>
                <a:latin typeface="Times New Roman"/>
              </a:rPr>
              <a:t>&lt;pied de page&gt;</a:t>
            </a:r>
          </a:p>
        </p:txBody>
      </p:sp>
      <p:sp>
        <p:nvSpPr>
          <p:cNvPr id="28" name="PlaceHolder 5"/>
          <p:cNvSpPr>
            <a:spLocks noGrp="1"/>
          </p:cNvSpPr>
          <p:nvPr>
            <p:ph type="sldNum" idx="15"/>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fr-FR" sz="1200" b="0" strike="noStrike" spc="-1">
                <a:solidFill>
                  <a:schemeClr val="dk1">
                    <a:tint val="82000"/>
                  </a:schemeClr>
                </a:solidFill>
                <a:latin typeface="Aptos"/>
              </a:defRPr>
            </a:lvl1pPr>
          </a:lstStyle>
          <a:p>
            <a:pPr indent="0" algn="r" defTabSz="914400">
              <a:lnSpc>
                <a:spcPct val="100000"/>
              </a:lnSpc>
              <a:buNone/>
            </a:pPr>
            <a:fld id="{A52E7F9C-A10B-4A78-80CC-9A12CDCB8FB4}" type="slidenum">
              <a:rPr lang="fr-FR" sz="1200" b="0" strike="noStrike" spc="-1">
                <a:solidFill>
                  <a:schemeClr val="dk1">
                    <a:tint val="82000"/>
                  </a:schemeClr>
                </a:solidFill>
                <a:latin typeface="Aptos"/>
              </a:rPr>
              <a:t>‹N°›</a:t>
            </a:fld>
            <a:endParaRPr lang="fr-FR"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5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 name="PlaceHolder 1"/>
          <p:cNvSpPr>
            <a:spLocks noGrp="1"/>
          </p:cNvSpPr>
          <p:nvPr>
            <p:ph type="title"/>
          </p:nvPr>
        </p:nvSpPr>
        <p:spPr>
          <a:xfrm>
            <a:off x="838080" y="365040"/>
            <a:ext cx="10515240" cy="1325160"/>
          </a:xfrm>
          <a:prstGeom prst="rect">
            <a:avLst/>
          </a:prstGeom>
          <a:noFill/>
          <a:ln w="0">
            <a:noFill/>
          </a:ln>
        </p:spPr>
        <p:txBody>
          <a:bodyPr lIns="91440" tIns="45720" rIns="91440" bIns="45720" anchor="ctr">
            <a:noAutofit/>
          </a:bodyPr>
          <a:lstStyle/>
          <a:p>
            <a:pPr indent="0" defTabSz="914400">
              <a:lnSpc>
                <a:spcPct val="90000"/>
              </a:lnSpc>
              <a:buNone/>
            </a:pPr>
            <a:r>
              <a:rPr lang="fr-FR" sz="4400" b="0" strike="noStrike" spc="-1">
                <a:solidFill>
                  <a:schemeClr val="dk1"/>
                </a:solidFill>
                <a:latin typeface="Aptos Display"/>
              </a:rPr>
              <a:t>Modifiez le style du titre</a:t>
            </a:r>
            <a:endParaRPr lang="fr-FR" sz="4400" b="0" strike="noStrike" spc="-1">
              <a:solidFill>
                <a:schemeClr val="dk1"/>
              </a:solidFill>
              <a:latin typeface="Aptos"/>
            </a:endParaRPr>
          </a:p>
        </p:txBody>
      </p:sp>
      <p:sp>
        <p:nvSpPr>
          <p:cNvPr id="30" name="PlaceHolder 2"/>
          <p:cNvSpPr>
            <a:spLocks noGrp="1"/>
          </p:cNvSpPr>
          <p:nvPr>
            <p:ph type="body"/>
          </p:nvPr>
        </p:nvSpPr>
        <p:spPr>
          <a:xfrm>
            <a:off x="838080" y="1825560"/>
            <a:ext cx="5181120" cy="435096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000000"/>
              </a:buClr>
              <a:buFont typeface="Arial"/>
              <a:buChar char="•"/>
            </a:pPr>
            <a:r>
              <a:rPr lang="fr-FR" sz="2800" b="0" strike="noStrike" spc="-1">
                <a:solidFill>
                  <a:schemeClr val="dk1"/>
                </a:solidFill>
                <a:latin typeface="Aptos"/>
              </a:rPr>
              <a:t>Cliquez pour modifier les styles du texte du masque</a:t>
            </a:r>
          </a:p>
          <a:p>
            <a:pPr marL="685800" lvl="1" indent="-228600" defTabSz="914400">
              <a:lnSpc>
                <a:spcPct val="90000"/>
              </a:lnSpc>
              <a:spcBef>
                <a:spcPts val="499"/>
              </a:spcBef>
              <a:buClr>
                <a:srgbClr val="000000"/>
              </a:buClr>
              <a:buFont typeface="Arial"/>
              <a:buChar char="•"/>
            </a:pPr>
            <a:r>
              <a:rPr lang="fr-FR" sz="2400" b="0" strike="noStrike" spc="-1">
                <a:solidFill>
                  <a:schemeClr val="dk1"/>
                </a:solidFill>
                <a:latin typeface="Aptos"/>
              </a:rPr>
              <a:t>Deuxième niveau</a:t>
            </a:r>
          </a:p>
          <a:p>
            <a:pPr marL="1143000" lvl="2" indent="-228600" defTabSz="914400">
              <a:lnSpc>
                <a:spcPct val="90000"/>
              </a:lnSpc>
              <a:spcBef>
                <a:spcPts val="499"/>
              </a:spcBef>
              <a:buClr>
                <a:srgbClr val="000000"/>
              </a:buClr>
              <a:buFont typeface="Arial"/>
              <a:buChar char="•"/>
            </a:pPr>
            <a:r>
              <a:rPr lang="fr-FR" sz="2000" b="0" strike="noStrike" spc="-1">
                <a:solidFill>
                  <a:schemeClr val="dk1"/>
                </a:solidFill>
                <a:latin typeface="Aptos"/>
              </a:rPr>
              <a:t>Troisième niveau</a:t>
            </a:r>
          </a:p>
          <a:p>
            <a:pPr marL="1600200" lvl="3" indent="-228600" defTabSz="914400">
              <a:lnSpc>
                <a:spcPct val="90000"/>
              </a:lnSpc>
              <a:spcBef>
                <a:spcPts val="499"/>
              </a:spcBef>
              <a:buClr>
                <a:srgbClr val="000000"/>
              </a:buClr>
              <a:buFont typeface="Arial"/>
              <a:buChar char="•"/>
            </a:pPr>
            <a:r>
              <a:rPr lang="fr-FR" sz="1800" b="0" strike="noStrike" spc="-1">
                <a:solidFill>
                  <a:schemeClr val="dk1"/>
                </a:solidFill>
                <a:latin typeface="Aptos"/>
              </a:rPr>
              <a:t>Quatrième niveau</a:t>
            </a:r>
          </a:p>
          <a:p>
            <a:pPr marL="2057400" lvl="4" indent="-228600" defTabSz="914400">
              <a:lnSpc>
                <a:spcPct val="90000"/>
              </a:lnSpc>
              <a:spcBef>
                <a:spcPts val="499"/>
              </a:spcBef>
              <a:buClr>
                <a:srgbClr val="000000"/>
              </a:buClr>
              <a:buFont typeface="Arial"/>
              <a:buChar char="•"/>
            </a:pPr>
            <a:r>
              <a:rPr lang="fr-FR" sz="1800" b="0" strike="noStrike" spc="-1">
                <a:solidFill>
                  <a:schemeClr val="dk1"/>
                </a:solidFill>
                <a:latin typeface="Aptos"/>
              </a:rPr>
              <a:t>Cinquième niveau</a:t>
            </a:r>
          </a:p>
        </p:txBody>
      </p:sp>
      <p:sp>
        <p:nvSpPr>
          <p:cNvPr id="31" name="PlaceHolder 3"/>
          <p:cNvSpPr>
            <a:spLocks noGrp="1"/>
          </p:cNvSpPr>
          <p:nvPr>
            <p:ph type="body"/>
          </p:nvPr>
        </p:nvSpPr>
        <p:spPr>
          <a:xfrm>
            <a:off x="6172200" y="1825560"/>
            <a:ext cx="5181120" cy="435096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000000"/>
              </a:buClr>
              <a:buFont typeface="Arial"/>
              <a:buChar char="•"/>
            </a:pPr>
            <a:r>
              <a:rPr lang="fr-FR" sz="2800" b="0" strike="noStrike" spc="-1">
                <a:solidFill>
                  <a:schemeClr val="dk1"/>
                </a:solidFill>
                <a:latin typeface="Aptos"/>
              </a:rPr>
              <a:t>Cliquez pour modifier les styles du texte du masque</a:t>
            </a:r>
          </a:p>
          <a:p>
            <a:pPr marL="685800" lvl="1" indent="-228600" defTabSz="914400">
              <a:lnSpc>
                <a:spcPct val="90000"/>
              </a:lnSpc>
              <a:spcBef>
                <a:spcPts val="499"/>
              </a:spcBef>
              <a:buClr>
                <a:srgbClr val="000000"/>
              </a:buClr>
              <a:buFont typeface="Arial"/>
              <a:buChar char="•"/>
            </a:pPr>
            <a:r>
              <a:rPr lang="fr-FR" sz="2400" b="0" strike="noStrike" spc="-1">
                <a:solidFill>
                  <a:schemeClr val="dk1"/>
                </a:solidFill>
                <a:latin typeface="Aptos"/>
              </a:rPr>
              <a:t>Deuxième niveau</a:t>
            </a:r>
          </a:p>
          <a:p>
            <a:pPr marL="1143000" lvl="2" indent="-228600" defTabSz="914400">
              <a:lnSpc>
                <a:spcPct val="90000"/>
              </a:lnSpc>
              <a:spcBef>
                <a:spcPts val="499"/>
              </a:spcBef>
              <a:buClr>
                <a:srgbClr val="000000"/>
              </a:buClr>
              <a:buFont typeface="Arial"/>
              <a:buChar char="•"/>
            </a:pPr>
            <a:r>
              <a:rPr lang="fr-FR" sz="2000" b="0" strike="noStrike" spc="-1">
                <a:solidFill>
                  <a:schemeClr val="dk1"/>
                </a:solidFill>
                <a:latin typeface="Aptos"/>
              </a:rPr>
              <a:t>Troisième niveau</a:t>
            </a:r>
          </a:p>
          <a:p>
            <a:pPr marL="1600200" lvl="3" indent="-228600" defTabSz="914400">
              <a:lnSpc>
                <a:spcPct val="90000"/>
              </a:lnSpc>
              <a:spcBef>
                <a:spcPts val="499"/>
              </a:spcBef>
              <a:buClr>
                <a:srgbClr val="000000"/>
              </a:buClr>
              <a:buFont typeface="Arial"/>
              <a:buChar char="•"/>
            </a:pPr>
            <a:r>
              <a:rPr lang="fr-FR" sz="1800" b="0" strike="noStrike" spc="-1">
                <a:solidFill>
                  <a:schemeClr val="dk1"/>
                </a:solidFill>
                <a:latin typeface="Aptos"/>
              </a:rPr>
              <a:t>Quatrième niveau</a:t>
            </a:r>
          </a:p>
          <a:p>
            <a:pPr marL="2057400" lvl="4" indent="-228600" defTabSz="914400">
              <a:lnSpc>
                <a:spcPct val="90000"/>
              </a:lnSpc>
              <a:spcBef>
                <a:spcPts val="499"/>
              </a:spcBef>
              <a:buClr>
                <a:srgbClr val="000000"/>
              </a:buClr>
              <a:buFont typeface="Arial"/>
              <a:buChar char="•"/>
            </a:pPr>
            <a:r>
              <a:rPr lang="fr-FR" sz="1800" b="0" strike="noStrike" spc="-1">
                <a:solidFill>
                  <a:schemeClr val="dk1"/>
                </a:solidFill>
                <a:latin typeface="Aptos"/>
              </a:rPr>
              <a:t>Cinquième niveau</a:t>
            </a:r>
          </a:p>
        </p:txBody>
      </p:sp>
      <p:sp>
        <p:nvSpPr>
          <p:cNvPr id="32" name="PlaceHolder 4"/>
          <p:cNvSpPr>
            <a:spLocks noGrp="1"/>
          </p:cNvSpPr>
          <p:nvPr>
            <p:ph type="dt" idx="16"/>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fr-FR" sz="1200" b="0" strike="noStrike" spc="-1">
                <a:solidFill>
                  <a:schemeClr val="dk1">
                    <a:tint val="82000"/>
                  </a:schemeClr>
                </a:solidFill>
                <a:latin typeface="Aptos"/>
              </a:defRPr>
            </a:lvl1pPr>
          </a:lstStyle>
          <a:p>
            <a:pPr indent="0" defTabSz="914400">
              <a:lnSpc>
                <a:spcPct val="100000"/>
              </a:lnSpc>
              <a:buNone/>
            </a:pPr>
            <a:r>
              <a:rPr lang="fr-FR" sz="1200" b="0" strike="noStrike" spc="-1">
                <a:solidFill>
                  <a:schemeClr val="dk1">
                    <a:tint val="82000"/>
                  </a:schemeClr>
                </a:solidFill>
                <a:latin typeface="Aptos"/>
              </a:rPr>
              <a:t>&lt;date/heure&gt;</a:t>
            </a:r>
            <a:endParaRPr lang="fr-FR" sz="1200" b="0" strike="noStrike" spc="-1">
              <a:solidFill>
                <a:srgbClr val="000000"/>
              </a:solidFill>
              <a:latin typeface="Times New Roman"/>
            </a:endParaRPr>
          </a:p>
        </p:txBody>
      </p:sp>
      <p:sp>
        <p:nvSpPr>
          <p:cNvPr id="33" name="PlaceHolder 5"/>
          <p:cNvSpPr>
            <a:spLocks noGrp="1"/>
          </p:cNvSpPr>
          <p:nvPr>
            <p:ph type="ftr" idx="17"/>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fr-FR" sz="1400" b="0" strike="noStrike" spc="-1">
                <a:solidFill>
                  <a:srgbClr val="000000"/>
                </a:solidFill>
                <a:latin typeface="Times New Roman"/>
              </a:defRPr>
            </a:lvl1pPr>
          </a:lstStyle>
          <a:p>
            <a:pPr indent="0" algn="ctr">
              <a:buNone/>
            </a:pPr>
            <a:r>
              <a:rPr lang="fr-FR" sz="1400" b="0" strike="noStrike" spc="-1">
                <a:solidFill>
                  <a:srgbClr val="000000"/>
                </a:solidFill>
                <a:latin typeface="Times New Roman"/>
              </a:rPr>
              <a:t>&lt;pied de page&gt;</a:t>
            </a:r>
          </a:p>
        </p:txBody>
      </p:sp>
      <p:sp>
        <p:nvSpPr>
          <p:cNvPr id="34" name="PlaceHolder 6"/>
          <p:cNvSpPr>
            <a:spLocks noGrp="1"/>
          </p:cNvSpPr>
          <p:nvPr>
            <p:ph type="sldNum" idx="18"/>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fr-FR" sz="1200" b="0" strike="noStrike" spc="-1">
                <a:solidFill>
                  <a:schemeClr val="dk1">
                    <a:tint val="82000"/>
                  </a:schemeClr>
                </a:solidFill>
                <a:latin typeface="Aptos"/>
              </a:defRPr>
            </a:lvl1pPr>
          </a:lstStyle>
          <a:p>
            <a:pPr indent="0" algn="r" defTabSz="914400">
              <a:lnSpc>
                <a:spcPct val="100000"/>
              </a:lnSpc>
              <a:buNone/>
            </a:pPr>
            <a:fld id="{57534175-D88A-4AE2-BAEF-214F1803805E}" type="slidenum">
              <a:rPr lang="fr-FR" sz="1200" b="0" strike="noStrike" spc="-1">
                <a:solidFill>
                  <a:schemeClr val="dk1">
                    <a:tint val="82000"/>
                  </a:schemeClr>
                </a:solidFill>
                <a:latin typeface="Aptos"/>
              </a:rPr>
              <a:t>‹N°›</a:t>
            </a:fld>
            <a:endParaRPr lang="fr-FR"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5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839880" y="365040"/>
            <a:ext cx="10515240" cy="1325160"/>
          </a:xfrm>
          <a:prstGeom prst="rect">
            <a:avLst/>
          </a:prstGeom>
          <a:noFill/>
          <a:ln w="0">
            <a:noFill/>
          </a:ln>
        </p:spPr>
        <p:txBody>
          <a:bodyPr lIns="91440" tIns="45720" rIns="91440" bIns="45720" anchor="ctr">
            <a:noAutofit/>
          </a:bodyPr>
          <a:lstStyle/>
          <a:p>
            <a:pPr indent="0" defTabSz="914400">
              <a:lnSpc>
                <a:spcPct val="90000"/>
              </a:lnSpc>
              <a:buNone/>
            </a:pPr>
            <a:r>
              <a:rPr lang="fr-FR" sz="4400" b="0" strike="noStrike" spc="-1">
                <a:solidFill>
                  <a:schemeClr val="dk1"/>
                </a:solidFill>
                <a:latin typeface="Aptos Display"/>
              </a:rPr>
              <a:t>Modifiez le style du titre</a:t>
            </a:r>
            <a:endParaRPr lang="fr-FR" sz="4400" b="0" strike="noStrike" spc="-1">
              <a:solidFill>
                <a:schemeClr val="dk1"/>
              </a:solidFill>
              <a:latin typeface="Aptos"/>
            </a:endParaRPr>
          </a:p>
        </p:txBody>
      </p:sp>
      <p:sp>
        <p:nvSpPr>
          <p:cNvPr id="39" name="PlaceHolder 2"/>
          <p:cNvSpPr>
            <a:spLocks noGrp="1"/>
          </p:cNvSpPr>
          <p:nvPr>
            <p:ph type="body"/>
          </p:nvPr>
        </p:nvSpPr>
        <p:spPr>
          <a:xfrm>
            <a:off x="839880" y="1681200"/>
            <a:ext cx="5157360" cy="823680"/>
          </a:xfrm>
          <a:prstGeom prst="rect">
            <a:avLst/>
          </a:prstGeom>
          <a:noFill/>
          <a:ln w="0">
            <a:noFill/>
          </a:ln>
        </p:spPr>
        <p:txBody>
          <a:bodyPr lIns="91440" tIns="45720" rIns="91440" bIns="45720" anchor="b">
            <a:noAutofit/>
          </a:bodyPr>
          <a:lstStyle/>
          <a:p>
            <a:pPr indent="0" defTabSz="914400">
              <a:lnSpc>
                <a:spcPct val="90000"/>
              </a:lnSpc>
              <a:spcBef>
                <a:spcPts val="1001"/>
              </a:spcBef>
              <a:buNone/>
              <a:tabLst>
                <a:tab pos="0" algn="l"/>
              </a:tabLst>
            </a:pPr>
            <a:r>
              <a:rPr lang="fr-FR" sz="2400" b="1" strike="noStrike" spc="-1">
                <a:solidFill>
                  <a:schemeClr val="dk1"/>
                </a:solidFill>
                <a:latin typeface="Aptos"/>
              </a:rPr>
              <a:t>Cliquez pour modifier les styles du texte du masque</a:t>
            </a:r>
            <a:endParaRPr lang="fr-FR" sz="2400" b="0" strike="noStrike" spc="-1">
              <a:solidFill>
                <a:schemeClr val="dk1"/>
              </a:solidFill>
              <a:latin typeface="Aptos"/>
            </a:endParaRPr>
          </a:p>
        </p:txBody>
      </p:sp>
      <p:sp>
        <p:nvSpPr>
          <p:cNvPr id="40" name="PlaceHolder 3"/>
          <p:cNvSpPr>
            <a:spLocks noGrp="1"/>
          </p:cNvSpPr>
          <p:nvPr>
            <p:ph type="body"/>
          </p:nvPr>
        </p:nvSpPr>
        <p:spPr>
          <a:xfrm>
            <a:off x="839880" y="2505240"/>
            <a:ext cx="5157360" cy="368424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000000"/>
              </a:buClr>
              <a:buFont typeface="Arial"/>
              <a:buChar char="•"/>
            </a:pPr>
            <a:r>
              <a:rPr lang="fr-FR" sz="2800" b="0" strike="noStrike" spc="-1">
                <a:solidFill>
                  <a:schemeClr val="dk1"/>
                </a:solidFill>
                <a:latin typeface="Aptos"/>
              </a:rPr>
              <a:t>Cliquez pour modifier les styles du texte du masque</a:t>
            </a:r>
          </a:p>
          <a:p>
            <a:pPr marL="685800" lvl="1" indent="-228600" defTabSz="914400">
              <a:lnSpc>
                <a:spcPct val="90000"/>
              </a:lnSpc>
              <a:spcBef>
                <a:spcPts val="499"/>
              </a:spcBef>
              <a:buClr>
                <a:srgbClr val="000000"/>
              </a:buClr>
              <a:buFont typeface="Arial"/>
              <a:buChar char="•"/>
            </a:pPr>
            <a:r>
              <a:rPr lang="fr-FR" sz="2400" b="0" strike="noStrike" spc="-1">
                <a:solidFill>
                  <a:schemeClr val="dk1"/>
                </a:solidFill>
                <a:latin typeface="Aptos"/>
              </a:rPr>
              <a:t>Deuxième niveau</a:t>
            </a:r>
          </a:p>
          <a:p>
            <a:pPr marL="1143000" lvl="2" indent="-228600" defTabSz="914400">
              <a:lnSpc>
                <a:spcPct val="90000"/>
              </a:lnSpc>
              <a:spcBef>
                <a:spcPts val="499"/>
              </a:spcBef>
              <a:buClr>
                <a:srgbClr val="000000"/>
              </a:buClr>
              <a:buFont typeface="Arial"/>
              <a:buChar char="•"/>
            </a:pPr>
            <a:r>
              <a:rPr lang="fr-FR" sz="2000" b="0" strike="noStrike" spc="-1">
                <a:solidFill>
                  <a:schemeClr val="dk1"/>
                </a:solidFill>
                <a:latin typeface="Aptos"/>
              </a:rPr>
              <a:t>Troisième niveau</a:t>
            </a:r>
          </a:p>
          <a:p>
            <a:pPr marL="1600200" lvl="3" indent="-228600" defTabSz="914400">
              <a:lnSpc>
                <a:spcPct val="90000"/>
              </a:lnSpc>
              <a:spcBef>
                <a:spcPts val="499"/>
              </a:spcBef>
              <a:buClr>
                <a:srgbClr val="000000"/>
              </a:buClr>
              <a:buFont typeface="Arial"/>
              <a:buChar char="•"/>
            </a:pPr>
            <a:r>
              <a:rPr lang="fr-FR" sz="1800" b="0" strike="noStrike" spc="-1">
                <a:solidFill>
                  <a:schemeClr val="dk1"/>
                </a:solidFill>
                <a:latin typeface="Aptos"/>
              </a:rPr>
              <a:t>Quatrième niveau</a:t>
            </a:r>
          </a:p>
          <a:p>
            <a:pPr marL="2057400" lvl="4" indent="-228600" defTabSz="914400">
              <a:lnSpc>
                <a:spcPct val="90000"/>
              </a:lnSpc>
              <a:spcBef>
                <a:spcPts val="499"/>
              </a:spcBef>
              <a:buClr>
                <a:srgbClr val="000000"/>
              </a:buClr>
              <a:buFont typeface="Arial"/>
              <a:buChar char="•"/>
            </a:pPr>
            <a:r>
              <a:rPr lang="fr-FR" sz="1800" b="0" strike="noStrike" spc="-1">
                <a:solidFill>
                  <a:schemeClr val="dk1"/>
                </a:solidFill>
                <a:latin typeface="Aptos"/>
              </a:rPr>
              <a:t>Cinquième niveau</a:t>
            </a:r>
          </a:p>
        </p:txBody>
      </p:sp>
      <p:sp>
        <p:nvSpPr>
          <p:cNvPr id="41" name="PlaceHolder 4"/>
          <p:cNvSpPr>
            <a:spLocks noGrp="1"/>
          </p:cNvSpPr>
          <p:nvPr>
            <p:ph type="body"/>
          </p:nvPr>
        </p:nvSpPr>
        <p:spPr>
          <a:xfrm>
            <a:off x="6172200" y="1681200"/>
            <a:ext cx="5182920" cy="823680"/>
          </a:xfrm>
          <a:prstGeom prst="rect">
            <a:avLst/>
          </a:prstGeom>
          <a:noFill/>
          <a:ln w="0">
            <a:noFill/>
          </a:ln>
        </p:spPr>
        <p:txBody>
          <a:bodyPr lIns="91440" tIns="45720" rIns="91440" bIns="45720" anchor="b">
            <a:noAutofit/>
          </a:bodyPr>
          <a:lstStyle/>
          <a:p>
            <a:pPr indent="0" defTabSz="914400">
              <a:lnSpc>
                <a:spcPct val="90000"/>
              </a:lnSpc>
              <a:spcBef>
                <a:spcPts val="1001"/>
              </a:spcBef>
              <a:buNone/>
              <a:tabLst>
                <a:tab pos="0" algn="l"/>
              </a:tabLst>
            </a:pPr>
            <a:r>
              <a:rPr lang="fr-FR" sz="2400" b="1" strike="noStrike" spc="-1">
                <a:solidFill>
                  <a:schemeClr val="dk1"/>
                </a:solidFill>
                <a:latin typeface="Aptos"/>
              </a:rPr>
              <a:t>Cliquez pour modifier les styles du texte du masque</a:t>
            </a:r>
            <a:endParaRPr lang="fr-FR" sz="2400" b="0" strike="noStrike" spc="-1">
              <a:solidFill>
                <a:schemeClr val="dk1"/>
              </a:solidFill>
              <a:latin typeface="Aptos"/>
            </a:endParaRPr>
          </a:p>
        </p:txBody>
      </p:sp>
      <p:sp>
        <p:nvSpPr>
          <p:cNvPr id="42" name="PlaceHolder 5"/>
          <p:cNvSpPr>
            <a:spLocks noGrp="1"/>
          </p:cNvSpPr>
          <p:nvPr>
            <p:ph type="body"/>
          </p:nvPr>
        </p:nvSpPr>
        <p:spPr>
          <a:xfrm>
            <a:off x="6172200" y="2505240"/>
            <a:ext cx="5182920" cy="368424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000000"/>
              </a:buClr>
              <a:buFont typeface="Arial"/>
              <a:buChar char="•"/>
            </a:pPr>
            <a:r>
              <a:rPr lang="fr-FR" sz="2800" b="0" strike="noStrike" spc="-1">
                <a:solidFill>
                  <a:schemeClr val="dk1"/>
                </a:solidFill>
                <a:latin typeface="Aptos"/>
              </a:rPr>
              <a:t>Cliquez pour modifier les styles du texte du masque</a:t>
            </a:r>
          </a:p>
          <a:p>
            <a:pPr marL="685800" lvl="1" indent="-228600" defTabSz="914400">
              <a:lnSpc>
                <a:spcPct val="90000"/>
              </a:lnSpc>
              <a:spcBef>
                <a:spcPts val="499"/>
              </a:spcBef>
              <a:buClr>
                <a:srgbClr val="000000"/>
              </a:buClr>
              <a:buFont typeface="Arial"/>
              <a:buChar char="•"/>
            </a:pPr>
            <a:r>
              <a:rPr lang="fr-FR" sz="2400" b="0" strike="noStrike" spc="-1">
                <a:solidFill>
                  <a:schemeClr val="dk1"/>
                </a:solidFill>
                <a:latin typeface="Aptos"/>
              </a:rPr>
              <a:t>Deuxième niveau</a:t>
            </a:r>
          </a:p>
          <a:p>
            <a:pPr marL="1143000" lvl="2" indent="-228600" defTabSz="914400">
              <a:lnSpc>
                <a:spcPct val="90000"/>
              </a:lnSpc>
              <a:spcBef>
                <a:spcPts val="499"/>
              </a:spcBef>
              <a:buClr>
                <a:srgbClr val="000000"/>
              </a:buClr>
              <a:buFont typeface="Arial"/>
              <a:buChar char="•"/>
            </a:pPr>
            <a:r>
              <a:rPr lang="fr-FR" sz="2000" b="0" strike="noStrike" spc="-1">
                <a:solidFill>
                  <a:schemeClr val="dk1"/>
                </a:solidFill>
                <a:latin typeface="Aptos"/>
              </a:rPr>
              <a:t>Troisième niveau</a:t>
            </a:r>
          </a:p>
          <a:p>
            <a:pPr marL="1600200" lvl="3" indent="-228600" defTabSz="914400">
              <a:lnSpc>
                <a:spcPct val="90000"/>
              </a:lnSpc>
              <a:spcBef>
                <a:spcPts val="499"/>
              </a:spcBef>
              <a:buClr>
                <a:srgbClr val="000000"/>
              </a:buClr>
              <a:buFont typeface="Arial"/>
              <a:buChar char="•"/>
            </a:pPr>
            <a:r>
              <a:rPr lang="fr-FR" sz="1800" b="0" strike="noStrike" spc="-1">
                <a:solidFill>
                  <a:schemeClr val="dk1"/>
                </a:solidFill>
                <a:latin typeface="Aptos"/>
              </a:rPr>
              <a:t>Quatrième niveau</a:t>
            </a:r>
          </a:p>
          <a:p>
            <a:pPr marL="2057400" lvl="4" indent="-228600" defTabSz="914400">
              <a:lnSpc>
                <a:spcPct val="90000"/>
              </a:lnSpc>
              <a:spcBef>
                <a:spcPts val="499"/>
              </a:spcBef>
              <a:buClr>
                <a:srgbClr val="000000"/>
              </a:buClr>
              <a:buFont typeface="Arial"/>
              <a:buChar char="•"/>
            </a:pPr>
            <a:r>
              <a:rPr lang="fr-FR" sz="1800" b="0" strike="noStrike" spc="-1">
                <a:solidFill>
                  <a:schemeClr val="dk1"/>
                </a:solidFill>
                <a:latin typeface="Aptos"/>
              </a:rPr>
              <a:t>Cinquième niveau</a:t>
            </a:r>
          </a:p>
        </p:txBody>
      </p:sp>
      <p:sp>
        <p:nvSpPr>
          <p:cNvPr id="43" name="PlaceHolder 6"/>
          <p:cNvSpPr>
            <a:spLocks noGrp="1"/>
          </p:cNvSpPr>
          <p:nvPr>
            <p:ph type="dt" idx="19"/>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fr-FR" sz="1200" b="0" strike="noStrike" spc="-1">
                <a:solidFill>
                  <a:schemeClr val="dk1">
                    <a:tint val="82000"/>
                  </a:schemeClr>
                </a:solidFill>
                <a:latin typeface="Aptos"/>
              </a:defRPr>
            </a:lvl1pPr>
          </a:lstStyle>
          <a:p>
            <a:pPr indent="0" defTabSz="914400">
              <a:lnSpc>
                <a:spcPct val="100000"/>
              </a:lnSpc>
              <a:buNone/>
            </a:pPr>
            <a:r>
              <a:rPr lang="fr-FR" sz="1200" b="0" strike="noStrike" spc="-1">
                <a:solidFill>
                  <a:schemeClr val="dk1">
                    <a:tint val="82000"/>
                  </a:schemeClr>
                </a:solidFill>
                <a:latin typeface="Aptos"/>
              </a:rPr>
              <a:t>&lt;date/heure&gt;</a:t>
            </a:r>
            <a:endParaRPr lang="fr-FR" sz="1200" b="0" strike="noStrike" spc="-1">
              <a:solidFill>
                <a:srgbClr val="000000"/>
              </a:solidFill>
              <a:latin typeface="Times New Roman"/>
            </a:endParaRPr>
          </a:p>
        </p:txBody>
      </p:sp>
      <p:sp>
        <p:nvSpPr>
          <p:cNvPr id="44" name="PlaceHolder 7"/>
          <p:cNvSpPr>
            <a:spLocks noGrp="1"/>
          </p:cNvSpPr>
          <p:nvPr>
            <p:ph type="ftr" idx="20"/>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fr-FR" sz="1400" b="0" strike="noStrike" spc="-1">
                <a:solidFill>
                  <a:srgbClr val="000000"/>
                </a:solidFill>
                <a:latin typeface="Times New Roman"/>
              </a:defRPr>
            </a:lvl1pPr>
          </a:lstStyle>
          <a:p>
            <a:pPr indent="0" algn="ctr">
              <a:buNone/>
            </a:pPr>
            <a:r>
              <a:rPr lang="fr-FR" sz="1400" b="0" strike="noStrike" spc="-1">
                <a:solidFill>
                  <a:srgbClr val="000000"/>
                </a:solidFill>
                <a:latin typeface="Times New Roman"/>
              </a:rPr>
              <a:t>&lt;pied de page&gt;</a:t>
            </a:r>
          </a:p>
        </p:txBody>
      </p:sp>
      <p:sp>
        <p:nvSpPr>
          <p:cNvPr id="45" name="PlaceHolder 8"/>
          <p:cNvSpPr>
            <a:spLocks noGrp="1"/>
          </p:cNvSpPr>
          <p:nvPr>
            <p:ph type="sldNum" idx="21"/>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fr-FR" sz="1200" b="0" strike="noStrike" spc="-1">
                <a:solidFill>
                  <a:schemeClr val="dk1">
                    <a:tint val="82000"/>
                  </a:schemeClr>
                </a:solidFill>
                <a:latin typeface="Aptos"/>
              </a:defRPr>
            </a:lvl1pPr>
          </a:lstStyle>
          <a:p>
            <a:pPr indent="0" algn="r" defTabSz="914400">
              <a:lnSpc>
                <a:spcPct val="100000"/>
              </a:lnSpc>
              <a:buNone/>
            </a:pPr>
            <a:fld id="{3D0D7820-81AB-4C4A-92FB-CC94447F2888}" type="slidenum">
              <a:rPr lang="fr-FR" sz="1200" b="0" strike="noStrike" spc="-1">
                <a:solidFill>
                  <a:schemeClr val="dk1">
                    <a:tint val="82000"/>
                  </a:schemeClr>
                </a:solidFill>
                <a:latin typeface="Aptos"/>
              </a:rPr>
              <a:t>‹N°›</a:t>
            </a:fld>
            <a:endParaRPr lang="fr-FR"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 name="PlaceHolder 1"/>
          <p:cNvSpPr>
            <a:spLocks noGrp="1"/>
          </p:cNvSpPr>
          <p:nvPr>
            <p:ph type="title"/>
          </p:nvPr>
        </p:nvSpPr>
        <p:spPr>
          <a:xfrm>
            <a:off x="838080" y="365040"/>
            <a:ext cx="10515240" cy="1325160"/>
          </a:xfrm>
          <a:prstGeom prst="rect">
            <a:avLst/>
          </a:prstGeom>
          <a:noFill/>
          <a:ln w="0">
            <a:noFill/>
          </a:ln>
        </p:spPr>
        <p:txBody>
          <a:bodyPr lIns="91440" tIns="45720" rIns="91440" bIns="45720" anchor="ctr">
            <a:noAutofit/>
          </a:bodyPr>
          <a:lstStyle/>
          <a:p>
            <a:pPr indent="0" defTabSz="914400">
              <a:lnSpc>
                <a:spcPct val="90000"/>
              </a:lnSpc>
              <a:buNone/>
            </a:pPr>
            <a:r>
              <a:rPr lang="fr-FR" sz="4400" b="0" strike="noStrike" spc="-1">
                <a:solidFill>
                  <a:schemeClr val="dk1"/>
                </a:solidFill>
                <a:latin typeface="Aptos Display"/>
              </a:rPr>
              <a:t>Modifiez le style du titre</a:t>
            </a:r>
            <a:endParaRPr lang="fr-FR" sz="4400" b="0" strike="noStrike" spc="-1">
              <a:solidFill>
                <a:schemeClr val="dk1"/>
              </a:solidFill>
              <a:latin typeface="Aptos"/>
            </a:endParaRPr>
          </a:p>
        </p:txBody>
      </p:sp>
      <p:sp>
        <p:nvSpPr>
          <p:cNvPr id="47" name="PlaceHolder 2"/>
          <p:cNvSpPr>
            <a:spLocks noGrp="1"/>
          </p:cNvSpPr>
          <p:nvPr>
            <p:ph type="dt" idx="22"/>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fr-FR" sz="1200" b="0" strike="noStrike" spc="-1">
                <a:solidFill>
                  <a:schemeClr val="dk1">
                    <a:tint val="82000"/>
                  </a:schemeClr>
                </a:solidFill>
                <a:latin typeface="Aptos"/>
              </a:defRPr>
            </a:lvl1pPr>
          </a:lstStyle>
          <a:p>
            <a:pPr indent="0" defTabSz="914400">
              <a:lnSpc>
                <a:spcPct val="100000"/>
              </a:lnSpc>
              <a:buNone/>
            </a:pPr>
            <a:r>
              <a:rPr lang="fr-FR" sz="1200" b="0" strike="noStrike" spc="-1">
                <a:solidFill>
                  <a:schemeClr val="dk1">
                    <a:tint val="82000"/>
                  </a:schemeClr>
                </a:solidFill>
                <a:latin typeface="Aptos"/>
              </a:rPr>
              <a:t>&lt;date/heure&gt;</a:t>
            </a:r>
            <a:endParaRPr lang="fr-FR" sz="1200" b="0" strike="noStrike" spc="-1">
              <a:solidFill>
                <a:srgbClr val="000000"/>
              </a:solidFill>
              <a:latin typeface="Times New Roman"/>
            </a:endParaRPr>
          </a:p>
        </p:txBody>
      </p:sp>
      <p:sp>
        <p:nvSpPr>
          <p:cNvPr id="48" name="PlaceHolder 3"/>
          <p:cNvSpPr>
            <a:spLocks noGrp="1"/>
          </p:cNvSpPr>
          <p:nvPr>
            <p:ph type="ftr" idx="23"/>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fr-FR" sz="1400" b="0" strike="noStrike" spc="-1">
                <a:solidFill>
                  <a:srgbClr val="000000"/>
                </a:solidFill>
                <a:latin typeface="Times New Roman"/>
              </a:defRPr>
            </a:lvl1pPr>
          </a:lstStyle>
          <a:p>
            <a:pPr indent="0" algn="ctr">
              <a:buNone/>
            </a:pPr>
            <a:r>
              <a:rPr lang="fr-FR" sz="1400" b="0" strike="noStrike" spc="-1">
                <a:solidFill>
                  <a:srgbClr val="000000"/>
                </a:solidFill>
                <a:latin typeface="Times New Roman"/>
              </a:rPr>
              <a:t>&lt;pied de page&gt;</a:t>
            </a:r>
          </a:p>
        </p:txBody>
      </p:sp>
      <p:sp>
        <p:nvSpPr>
          <p:cNvPr id="49" name="PlaceHolder 4"/>
          <p:cNvSpPr>
            <a:spLocks noGrp="1"/>
          </p:cNvSpPr>
          <p:nvPr>
            <p:ph type="sldNum" idx="24"/>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fr-FR" sz="1200" b="0" strike="noStrike" spc="-1">
                <a:solidFill>
                  <a:schemeClr val="dk1">
                    <a:tint val="82000"/>
                  </a:schemeClr>
                </a:solidFill>
                <a:latin typeface="Aptos"/>
              </a:defRPr>
            </a:lvl1pPr>
          </a:lstStyle>
          <a:p>
            <a:pPr indent="0" algn="r" defTabSz="914400">
              <a:lnSpc>
                <a:spcPct val="100000"/>
              </a:lnSpc>
              <a:buNone/>
            </a:pPr>
            <a:fld id="{83AD2858-8C5E-4564-84F8-FE30D26D2C55}" type="slidenum">
              <a:rPr lang="fr-FR" sz="1200" b="0" strike="noStrike" spc="-1">
                <a:solidFill>
                  <a:schemeClr val="dk1">
                    <a:tint val="82000"/>
                  </a:schemeClr>
                </a:solidFill>
                <a:latin typeface="Aptos"/>
              </a:rPr>
              <a:t>‹N°›</a:t>
            </a:fld>
            <a:endParaRPr lang="fr-FR"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 name="PlaceHolder 1"/>
          <p:cNvSpPr>
            <a:spLocks noGrp="1"/>
          </p:cNvSpPr>
          <p:nvPr>
            <p:ph type="dt" idx="25"/>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fr-FR" sz="1200" b="0" strike="noStrike" spc="-1">
                <a:solidFill>
                  <a:schemeClr val="dk1">
                    <a:tint val="82000"/>
                  </a:schemeClr>
                </a:solidFill>
                <a:latin typeface="Aptos"/>
              </a:defRPr>
            </a:lvl1pPr>
          </a:lstStyle>
          <a:p>
            <a:pPr indent="0" defTabSz="914400">
              <a:lnSpc>
                <a:spcPct val="100000"/>
              </a:lnSpc>
              <a:buNone/>
            </a:pPr>
            <a:r>
              <a:rPr lang="fr-FR" sz="1200" b="0" strike="noStrike" spc="-1">
                <a:solidFill>
                  <a:schemeClr val="dk1">
                    <a:tint val="82000"/>
                  </a:schemeClr>
                </a:solidFill>
                <a:latin typeface="Aptos"/>
              </a:rPr>
              <a:t>&lt;date/heure&gt;</a:t>
            </a:r>
            <a:endParaRPr lang="fr-FR" sz="1200" b="0" strike="noStrike" spc="-1">
              <a:solidFill>
                <a:srgbClr val="000000"/>
              </a:solidFill>
              <a:latin typeface="Times New Roman"/>
            </a:endParaRPr>
          </a:p>
        </p:txBody>
      </p:sp>
      <p:sp>
        <p:nvSpPr>
          <p:cNvPr id="52" name="PlaceHolder 2"/>
          <p:cNvSpPr>
            <a:spLocks noGrp="1"/>
          </p:cNvSpPr>
          <p:nvPr>
            <p:ph type="ftr" idx="26"/>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fr-FR" sz="1400" b="0" strike="noStrike" spc="-1">
                <a:solidFill>
                  <a:srgbClr val="000000"/>
                </a:solidFill>
                <a:latin typeface="Times New Roman"/>
              </a:defRPr>
            </a:lvl1pPr>
          </a:lstStyle>
          <a:p>
            <a:pPr indent="0" algn="ctr">
              <a:buNone/>
            </a:pPr>
            <a:r>
              <a:rPr lang="fr-FR" sz="1400" b="0" strike="noStrike" spc="-1">
                <a:solidFill>
                  <a:srgbClr val="000000"/>
                </a:solidFill>
                <a:latin typeface="Times New Roman"/>
              </a:rPr>
              <a:t>&lt;pied de page&gt;</a:t>
            </a:r>
          </a:p>
        </p:txBody>
      </p:sp>
      <p:sp>
        <p:nvSpPr>
          <p:cNvPr id="53" name="PlaceHolder 3"/>
          <p:cNvSpPr>
            <a:spLocks noGrp="1"/>
          </p:cNvSpPr>
          <p:nvPr>
            <p:ph type="sldNum" idx="27"/>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fr-FR" sz="1200" b="0" strike="noStrike" spc="-1">
                <a:solidFill>
                  <a:schemeClr val="dk1">
                    <a:tint val="82000"/>
                  </a:schemeClr>
                </a:solidFill>
                <a:latin typeface="Aptos"/>
              </a:defRPr>
            </a:lvl1pPr>
          </a:lstStyle>
          <a:p>
            <a:pPr indent="0" algn="r" defTabSz="914400">
              <a:lnSpc>
                <a:spcPct val="100000"/>
              </a:lnSpc>
              <a:buNone/>
            </a:pPr>
            <a:fld id="{AE1F8835-7DF0-4338-B0CD-13AFAC5BD29C}" type="slidenum">
              <a:rPr lang="fr-FR" sz="1200" b="0" strike="noStrike" spc="-1">
                <a:solidFill>
                  <a:schemeClr val="dk1">
                    <a:tint val="82000"/>
                  </a:schemeClr>
                </a:solidFill>
                <a:latin typeface="Aptos"/>
              </a:rPr>
              <a:t>‹N°›</a:t>
            </a:fld>
            <a:endParaRPr lang="fr-FR"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hyperlink" Target="https://www.youtube.com/watch?v=wqz7k6RHPSc" TargetMode="Externa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PlaceHolder 1"/>
          <p:cNvSpPr>
            <a:spLocks noGrp="1"/>
          </p:cNvSpPr>
          <p:nvPr>
            <p:ph type="title"/>
          </p:nvPr>
        </p:nvSpPr>
        <p:spPr>
          <a:xfrm>
            <a:off x="1523880" y="2521440"/>
            <a:ext cx="9143640" cy="1815120"/>
          </a:xfrm>
          <a:prstGeom prst="rect">
            <a:avLst/>
          </a:prstGeom>
          <a:noFill/>
          <a:ln w="0">
            <a:noFill/>
          </a:ln>
        </p:spPr>
        <p:txBody>
          <a:bodyPr lIns="91440" tIns="45720" rIns="91440" bIns="45720" anchor="b">
            <a:noAutofit/>
          </a:bodyPr>
          <a:lstStyle/>
          <a:p>
            <a:pPr indent="0" algn="ctr" defTabSz="914400">
              <a:lnSpc>
                <a:spcPct val="90000"/>
              </a:lnSpc>
              <a:buNone/>
            </a:pPr>
            <a:r>
              <a:rPr lang="fr-FR" sz="6000" b="1" u="sng" strike="noStrike" spc="-1">
                <a:solidFill>
                  <a:srgbClr val="FF0000"/>
                </a:solidFill>
                <a:uFillTx/>
                <a:latin typeface="Aptos Display"/>
              </a:rPr>
              <a:t>Chapitre 2 : Le volcanisme modifie les paysages</a:t>
            </a:r>
            <a:endParaRPr lang="fr-FR" sz="6000" b="0" strike="noStrike" spc="-1">
              <a:solidFill>
                <a:schemeClr val="dk1"/>
              </a:solidFill>
              <a:latin typeface="Apto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ZoneTexte 4"/>
          <p:cNvSpPr/>
          <p:nvPr/>
        </p:nvSpPr>
        <p:spPr>
          <a:xfrm>
            <a:off x="7379280" y="208440"/>
            <a:ext cx="4699800" cy="2224440"/>
          </a:xfrm>
          <a:prstGeom prst="rect">
            <a:avLst/>
          </a:prstGeom>
          <a:solidFill>
            <a:schemeClr val="accent2">
              <a:lumMod val="60000"/>
              <a:lumOff val="40000"/>
            </a:schemeClr>
          </a:solidFill>
          <a:ln w="38100">
            <a:solidFill>
              <a:srgbClr val="E97132">
                <a:lumMod val="50000"/>
              </a:srgbClr>
            </a:solidFill>
            <a:round/>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2800" b="1" strike="noStrike" spc="-1">
                <a:solidFill>
                  <a:schemeClr val="dk1"/>
                </a:solidFill>
                <a:latin typeface="Arial"/>
              </a:rPr>
              <a:t>Parfois les projections sont tellement grosses qu'elles prennent un drôle de forme. On parle de bombe volcanique</a:t>
            </a:r>
            <a:endParaRPr lang="fr-FR" sz="2800" b="0" strike="noStrike" spc="-1">
              <a:solidFill>
                <a:srgbClr val="000000"/>
              </a:solidFill>
              <a:latin typeface="Arial"/>
            </a:endParaRPr>
          </a:p>
        </p:txBody>
      </p:sp>
      <p:pic>
        <p:nvPicPr>
          <p:cNvPr id="82" name="Image 3" descr="Une image contenant Roche volcanique, truffe&#10;&#10;Description générée automatiquement"/>
          <p:cNvPicPr/>
          <p:nvPr/>
        </p:nvPicPr>
        <p:blipFill>
          <a:blip r:embed="rId2"/>
          <a:stretch/>
        </p:blipFill>
        <p:spPr>
          <a:xfrm>
            <a:off x="645840" y="208440"/>
            <a:ext cx="6444720" cy="6444720"/>
          </a:xfrm>
          <a:prstGeom prst="rect">
            <a:avLst/>
          </a:prstGeom>
          <a:ln w="0">
            <a:noFill/>
          </a:ln>
        </p:spPr>
      </p:pic>
      <p:pic>
        <p:nvPicPr>
          <p:cNvPr id="83" name="Image 6"/>
          <p:cNvPicPr/>
          <p:nvPr/>
        </p:nvPicPr>
        <p:blipFill>
          <a:blip r:embed="rId3"/>
          <a:stretch/>
        </p:blipFill>
        <p:spPr>
          <a:xfrm>
            <a:off x="5602680" y="3166920"/>
            <a:ext cx="6589080" cy="3482280"/>
          </a:xfrm>
          <a:prstGeom prst="rect">
            <a:avLst/>
          </a:prstGeom>
          <a:ln w="0">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ZoneTexte 4"/>
          <p:cNvSpPr/>
          <p:nvPr/>
        </p:nvSpPr>
        <p:spPr>
          <a:xfrm>
            <a:off x="7379280" y="208440"/>
            <a:ext cx="4699800" cy="6067080"/>
          </a:xfrm>
          <a:prstGeom prst="rect">
            <a:avLst/>
          </a:prstGeom>
          <a:solidFill>
            <a:schemeClr val="accent2">
              <a:lumMod val="60000"/>
              <a:lumOff val="40000"/>
            </a:schemeClr>
          </a:solidFill>
          <a:ln w="38100">
            <a:solidFill>
              <a:srgbClr val="E97132">
                <a:lumMod val="50000"/>
              </a:srgbClr>
            </a:solidFill>
            <a:round/>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2800" b="1" strike="noStrike" spc="-1">
                <a:solidFill>
                  <a:schemeClr val="dk1"/>
                </a:solidFill>
                <a:latin typeface="Arial"/>
              </a:rPr>
              <a:t>Au contraire parfois les projections sont tellement fines que les gouttes de lave s'étirent et donnent des fils de verre appelés "cheveux de Pelé". Ces projections très fines flottent au vent et peuvent provoquer des irritations respiratoires et des déchirures de l'appareil digestif si le bétail mange de l'herbe sur laquelle elles sont tombées.</a:t>
            </a:r>
            <a:endParaRPr lang="fr-FR" sz="2800" b="0" strike="noStrike" spc="-1">
              <a:solidFill>
                <a:srgbClr val="000000"/>
              </a:solidFill>
              <a:latin typeface="Arial"/>
            </a:endParaRPr>
          </a:p>
        </p:txBody>
      </p:sp>
      <p:pic>
        <p:nvPicPr>
          <p:cNvPr id="85" name="Image 2" descr="Une image contenant art&#10;&#10;Description générée automatiquement avec une confiance moyenne"/>
          <p:cNvPicPr/>
          <p:nvPr/>
        </p:nvPicPr>
        <p:blipFill>
          <a:blip r:embed="rId2"/>
          <a:stretch/>
        </p:blipFill>
        <p:spPr>
          <a:xfrm>
            <a:off x="625680" y="156240"/>
            <a:ext cx="6544800" cy="6544800"/>
          </a:xfrm>
          <a:prstGeom prst="rect">
            <a:avLst/>
          </a:prstGeom>
          <a:ln w="0">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ZoneTexte 4"/>
          <p:cNvSpPr/>
          <p:nvPr/>
        </p:nvSpPr>
        <p:spPr>
          <a:xfrm>
            <a:off x="7379280" y="208440"/>
            <a:ext cx="4699800" cy="2224440"/>
          </a:xfrm>
          <a:prstGeom prst="rect">
            <a:avLst/>
          </a:prstGeom>
          <a:solidFill>
            <a:schemeClr val="accent2">
              <a:lumMod val="60000"/>
              <a:lumOff val="40000"/>
            </a:schemeClr>
          </a:solidFill>
          <a:ln w="38100">
            <a:solidFill>
              <a:srgbClr val="E97132">
                <a:lumMod val="50000"/>
              </a:srgbClr>
            </a:solidFill>
            <a:round/>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2800" b="1" strike="noStrike" spc="-1">
                <a:solidFill>
                  <a:schemeClr val="dk1"/>
                </a:solidFill>
                <a:latin typeface="Arial"/>
              </a:rPr>
              <a:t>Coulée très fluide dont la surface refroidit au contact de l'air mais dont le coeur est encore chaud et s'écoule :</a:t>
            </a:r>
            <a:endParaRPr lang="fr-FR" sz="2800" b="0" strike="noStrike" spc="-1">
              <a:solidFill>
                <a:srgbClr val="000000"/>
              </a:solidFill>
              <a:latin typeface="Arial"/>
            </a:endParaRPr>
          </a:p>
        </p:txBody>
      </p:sp>
      <p:pic>
        <p:nvPicPr>
          <p:cNvPr id="87" name="Image 3" descr="Une image contenant nature, feu, volcan, chaleur&#10;&#10;Description générée automatiquement"/>
          <p:cNvPicPr/>
          <p:nvPr/>
        </p:nvPicPr>
        <p:blipFill>
          <a:blip r:embed="rId2"/>
          <a:stretch/>
        </p:blipFill>
        <p:spPr>
          <a:xfrm>
            <a:off x="352800" y="1883520"/>
            <a:ext cx="6657120" cy="4438080"/>
          </a:xfrm>
          <a:prstGeom prst="rect">
            <a:avLst/>
          </a:prstGeom>
          <a:ln w="0">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ZoneTexte 4"/>
          <p:cNvSpPr/>
          <p:nvPr/>
        </p:nvSpPr>
        <p:spPr>
          <a:xfrm>
            <a:off x="7379280" y="208440"/>
            <a:ext cx="4699800" cy="1797480"/>
          </a:xfrm>
          <a:prstGeom prst="rect">
            <a:avLst/>
          </a:prstGeom>
          <a:solidFill>
            <a:schemeClr val="accent2">
              <a:lumMod val="60000"/>
              <a:lumOff val="40000"/>
            </a:schemeClr>
          </a:solidFill>
          <a:ln w="38100">
            <a:solidFill>
              <a:srgbClr val="E97132">
                <a:lumMod val="50000"/>
              </a:srgbClr>
            </a:solidFill>
            <a:round/>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2800" b="1" strike="noStrike" spc="-1">
                <a:solidFill>
                  <a:schemeClr val="dk1"/>
                </a:solidFill>
                <a:latin typeface="Arial"/>
              </a:rPr>
              <a:t>Coulée de lave refroidie qui présente un aspect cordé : cette lave était extrêment fluide:</a:t>
            </a:r>
            <a:endParaRPr lang="fr-FR" sz="2800" b="0" strike="noStrike" spc="-1">
              <a:solidFill>
                <a:srgbClr val="000000"/>
              </a:solidFill>
              <a:latin typeface="Arial"/>
            </a:endParaRPr>
          </a:p>
        </p:txBody>
      </p:sp>
      <p:pic>
        <p:nvPicPr>
          <p:cNvPr id="89" name="Image 2" descr="Une image contenant nature, plein air, sol, matériau de construction&#10;&#10;Description générée automatiquement"/>
          <p:cNvPicPr/>
          <p:nvPr/>
        </p:nvPicPr>
        <p:blipFill>
          <a:blip r:embed="rId2"/>
          <a:stretch/>
        </p:blipFill>
        <p:spPr>
          <a:xfrm>
            <a:off x="465120" y="1443960"/>
            <a:ext cx="6769440" cy="5077080"/>
          </a:xfrm>
          <a:prstGeom prst="rect">
            <a:avLst/>
          </a:prstGeom>
          <a:ln w="0">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ZoneTexte 4"/>
          <p:cNvSpPr/>
          <p:nvPr/>
        </p:nvSpPr>
        <p:spPr>
          <a:xfrm>
            <a:off x="7379280" y="208440"/>
            <a:ext cx="4699800" cy="1370520"/>
          </a:xfrm>
          <a:prstGeom prst="rect">
            <a:avLst/>
          </a:prstGeom>
          <a:solidFill>
            <a:schemeClr val="accent2">
              <a:lumMod val="60000"/>
              <a:lumOff val="40000"/>
            </a:schemeClr>
          </a:solidFill>
          <a:ln w="38100">
            <a:solidFill>
              <a:srgbClr val="E97132">
                <a:lumMod val="50000"/>
              </a:srgbClr>
            </a:solidFill>
            <a:round/>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2800" b="1" strike="noStrike" spc="-1">
                <a:solidFill>
                  <a:schemeClr val="dk1"/>
                </a:solidFill>
                <a:latin typeface="Arial"/>
              </a:rPr>
              <a:t>Route reconstruite sur la coulée de lave, 8 mois après l'éruption : </a:t>
            </a:r>
            <a:endParaRPr lang="fr-FR" sz="2800" b="0" strike="noStrike" spc="-1">
              <a:solidFill>
                <a:srgbClr val="000000"/>
              </a:solidFill>
              <a:latin typeface="Arial"/>
            </a:endParaRPr>
          </a:p>
        </p:txBody>
      </p:sp>
      <p:pic>
        <p:nvPicPr>
          <p:cNvPr id="91" name="Image 6" descr="Une image contenant plein air, nuage, route, ciel&#10;&#10;Description générée automatiquement"/>
          <p:cNvPicPr/>
          <p:nvPr/>
        </p:nvPicPr>
        <p:blipFill>
          <a:blip r:embed="rId2"/>
          <a:stretch/>
        </p:blipFill>
        <p:spPr>
          <a:xfrm>
            <a:off x="288720" y="84240"/>
            <a:ext cx="6689160" cy="6689160"/>
          </a:xfrm>
          <a:prstGeom prst="rect">
            <a:avLst/>
          </a:prstGeom>
          <a:ln w="0">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ZoneTexte 4"/>
          <p:cNvSpPr/>
          <p:nvPr/>
        </p:nvSpPr>
        <p:spPr>
          <a:xfrm>
            <a:off x="3745800" y="3167280"/>
            <a:ext cx="4699800" cy="516600"/>
          </a:xfrm>
          <a:prstGeom prst="rect">
            <a:avLst/>
          </a:prstGeom>
          <a:solidFill>
            <a:schemeClr val="accent2">
              <a:lumMod val="60000"/>
              <a:lumOff val="40000"/>
            </a:schemeClr>
          </a:solidFill>
          <a:ln w="38100">
            <a:solidFill>
              <a:srgbClr val="E97132">
                <a:lumMod val="50000"/>
              </a:srgbClr>
            </a:solidFill>
            <a:round/>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2800" b="1" strike="noStrike" spc="-1">
                <a:solidFill>
                  <a:schemeClr val="dk1"/>
                </a:solidFill>
                <a:latin typeface="Arial"/>
              </a:rPr>
              <a:t>Vidéo</a:t>
            </a:r>
            <a:endParaRPr lang="fr-FR" sz="2800" b="0" strike="noStrike" spc="-1">
              <a:solidFill>
                <a:srgbClr val="000000"/>
              </a:solidFill>
              <a:latin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 name="Image 2" descr="Une image contenant texte, capture d’écran, Police, carte&#10;&#10;Description générée automatiquement"/>
          <p:cNvPicPr/>
          <p:nvPr/>
        </p:nvPicPr>
        <p:blipFill>
          <a:blip r:embed="rId2"/>
          <a:stretch/>
        </p:blipFill>
        <p:spPr>
          <a:xfrm>
            <a:off x="2969640" y="302760"/>
            <a:ext cx="6252120" cy="6252120"/>
          </a:xfrm>
          <a:prstGeom prst="rect">
            <a:avLst/>
          </a:prstGeom>
          <a:ln w="0">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ZoneTexte 1"/>
          <p:cNvSpPr/>
          <p:nvPr/>
        </p:nvSpPr>
        <p:spPr>
          <a:xfrm>
            <a:off x="8197560" y="208440"/>
            <a:ext cx="3881880" cy="5213160"/>
          </a:xfrm>
          <a:prstGeom prst="rect">
            <a:avLst/>
          </a:prstGeom>
          <a:solidFill>
            <a:schemeClr val="accent2">
              <a:lumMod val="60000"/>
              <a:lumOff val="40000"/>
            </a:schemeClr>
          </a:solidFill>
          <a:ln w="38100">
            <a:solidFill>
              <a:srgbClr val="E97132">
                <a:lumMod val="50000"/>
              </a:srgbClr>
            </a:solidFill>
            <a:round/>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2800" b="1" strike="noStrike" spc="-1">
                <a:solidFill>
                  <a:schemeClr val="dk1"/>
                </a:solidFill>
                <a:latin typeface="Arial"/>
              </a:rPr>
              <a:t>Souffrière de Montserrat en vue aérienne : on ne distingue pas de forme de volcan bouclier comme pour le Piton de la Fournaise.</a:t>
            </a:r>
            <a:endParaRPr lang="fr-FR" sz="2800" b="0" strike="noStrike" spc="-1">
              <a:solidFill>
                <a:srgbClr val="000000"/>
              </a:solidFill>
              <a:latin typeface="Arial"/>
            </a:endParaRPr>
          </a:p>
          <a:p>
            <a:pPr defTabSz="914400">
              <a:lnSpc>
                <a:spcPct val="100000"/>
              </a:lnSpc>
            </a:pPr>
            <a:r>
              <a:rPr lang="fr-FR" sz="2800" b="0" strike="noStrike" spc="-1">
                <a:solidFill>
                  <a:schemeClr val="dk1"/>
                </a:solidFill>
                <a:latin typeface="Aptos"/>
              </a:rPr>
              <a:t> </a:t>
            </a:r>
            <a:endParaRPr lang="fr-FR" sz="2800" b="0" strike="noStrike" spc="-1">
              <a:solidFill>
                <a:srgbClr val="000000"/>
              </a:solidFill>
              <a:latin typeface="Arial"/>
            </a:endParaRPr>
          </a:p>
          <a:p>
            <a:pPr defTabSz="914400">
              <a:lnSpc>
                <a:spcPct val="100000"/>
              </a:lnSpc>
            </a:pPr>
            <a:r>
              <a:rPr lang="fr-FR" sz="2800" b="1" strike="noStrike" spc="-1">
                <a:solidFill>
                  <a:schemeClr val="dk1"/>
                </a:solidFill>
                <a:latin typeface="Arial"/>
              </a:rPr>
              <a:t>Panache de cendres lors d'une éruption explosive:</a:t>
            </a:r>
            <a:endParaRPr lang="fr-FR" sz="2800" b="0" strike="noStrike" spc="-1">
              <a:solidFill>
                <a:srgbClr val="000000"/>
              </a:solidFill>
              <a:latin typeface="Arial"/>
            </a:endParaRPr>
          </a:p>
        </p:txBody>
      </p:sp>
      <p:pic>
        <p:nvPicPr>
          <p:cNvPr id="95" name="Image 5"/>
          <p:cNvPicPr/>
          <p:nvPr/>
        </p:nvPicPr>
        <p:blipFill>
          <a:blip r:embed="rId2"/>
          <a:stretch/>
        </p:blipFill>
        <p:spPr>
          <a:xfrm>
            <a:off x="112320" y="593640"/>
            <a:ext cx="7759440" cy="5262480"/>
          </a:xfrm>
          <a:prstGeom prst="rect">
            <a:avLst/>
          </a:prstGeom>
          <a:ln w="0">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ZoneTexte 1"/>
          <p:cNvSpPr/>
          <p:nvPr/>
        </p:nvSpPr>
        <p:spPr>
          <a:xfrm>
            <a:off x="8197560" y="208440"/>
            <a:ext cx="3881880" cy="3078360"/>
          </a:xfrm>
          <a:prstGeom prst="rect">
            <a:avLst/>
          </a:prstGeom>
          <a:solidFill>
            <a:schemeClr val="accent2">
              <a:lumMod val="60000"/>
              <a:lumOff val="40000"/>
            </a:schemeClr>
          </a:solidFill>
          <a:ln w="38100">
            <a:solidFill>
              <a:srgbClr val="E97132">
                <a:lumMod val="50000"/>
              </a:srgbClr>
            </a:solidFill>
            <a:round/>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2800" b="1" strike="noStrike" spc="-1">
                <a:solidFill>
                  <a:schemeClr val="dk1"/>
                </a:solidFill>
                <a:latin typeface="Arial"/>
              </a:rPr>
              <a:t>Vue 3D de la souffrière de Montserrat : on n'observe pas de cratères mais plutôt un sommet arrondi appelé "dôme"</a:t>
            </a:r>
            <a:endParaRPr lang="fr-FR" sz="2800" b="0" strike="noStrike" spc="-1">
              <a:solidFill>
                <a:srgbClr val="000000"/>
              </a:solidFill>
              <a:latin typeface="Arial"/>
            </a:endParaRPr>
          </a:p>
        </p:txBody>
      </p:sp>
      <p:pic>
        <p:nvPicPr>
          <p:cNvPr id="97" name="Image 3"/>
          <p:cNvPicPr/>
          <p:nvPr/>
        </p:nvPicPr>
        <p:blipFill>
          <a:blip r:embed="rId2"/>
          <a:stretch/>
        </p:blipFill>
        <p:spPr>
          <a:xfrm>
            <a:off x="0" y="739800"/>
            <a:ext cx="8197200" cy="5808600"/>
          </a:xfrm>
          <a:prstGeom prst="rect">
            <a:avLst/>
          </a:prstGeom>
          <a:ln w="0">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ZoneTexte 1"/>
          <p:cNvSpPr/>
          <p:nvPr/>
        </p:nvSpPr>
        <p:spPr>
          <a:xfrm>
            <a:off x="6440760" y="151200"/>
            <a:ext cx="5750640" cy="6494040"/>
          </a:xfrm>
          <a:prstGeom prst="rect">
            <a:avLst/>
          </a:prstGeom>
          <a:solidFill>
            <a:schemeClr val="accent2">
              <a:lumMod val="60000"/>
              <a:lumOff val="40000"/>
            </a:schemeClr>
          </a:solidFill>
          <a:ln w="38100">
            <a:solidFill>
              <a:srgbClr val="E97132">
                <a:lumMod val="50000"/>
              </a:srgbClr>
            </a:solidFill>
            <a:round/>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2800" b="1" strike="noStrike" spc="-1">
                <a:solidFill>
                  <a:schemeClr val="dk1"/>
                </a:solidFill>
                <a:latin typeface="Arial"/>
              </a:rPr>
              <a:t>Ce volcan a une couleur principalement grise et il est de forme plutôt arrondie car la lave ne s'écoule pas et s'accumule dans le cratère formant ce qu'on appelle un dôme de lave. Quand une nouvelle éruption se prépare on observe des fumerolles de gaz qui s'échappent du volcan. Puis quand l'éruption début, les premières explosions dégagent des panaches de cendres qui montent très haut en altitude.</a:t>
            </a:r>
            <a:endParaRPr lang="fr-FR" sz="2800" b="0" strike="noStrike" spc="-1">
              <a:solidFill>
                <a:srgbClr val="000000"/>
              </a:solidFill>
              <a:latin typeface="Arial"/>
            </a:endParaRPr>
          </a:p>
        </p:txBody>
      </p:sp>
      <p:pic>
        <p:nvPicPr>
          <p:cNvPr id="99" name="Image 6"/>
          <p:cNvPicPr/>
          <p:nvPr/>
        </p:nvPicPr>
        <p:blipFill>
          <a:blip r:embed="rId2"/>
          <a:stretch/>
        </p:blipFill>
        <p:spPr>
          <a:xfrm>
            <a:off x="0" y="946440"/>
            <a:ext cx="6462000" cy="5189400"/>
          </a:xfrm>
          <a:prstGeom prst="rect">
            <a:avLst/>
          </a:prstGeom>
          <a:ln w="0">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PlaceHolder 1"/>
          <p:cNvSpPr>
            <a:spLocks noGrp="1"/>
          </p:cNvSpPr>
          <p:nvPr>
            <p:ph type="title"/>
          </p:nvPr>
        </p:nvSpPr>
        <p:spPr>
          <a:xfrm>
            <a:off x="192600" y="288720"/>
            <a:ext cx="14565960" cy="743040"/>
          </a:xfrm>
          <a:prstGeom prst="rect">
            <a:avLst/>
          </a:prstGeom>
          <a:noFill/>
          <a:ln w="0">
            <a:noFill/>
          </a:ln>
        </p:spPr>
        <p:txBody>
          <a:bodyPr lIns="91440" tIns="45720" rIns="91440" bIns="45720" anchor="b">
            <a:normAutofit/>
          </a:bodyPr>
          <a:lstStyle/>
          <a:p>
            <a:pPr indent="0" defTabSz="914400">
              <a:lnSpc>
                <a:spcPct val="90000"/>
              </a:lnSpc>
              <a:buNone/>
            </a:pPr>
            <a:r>
              <a:rPr lang="fr-FR" sz="4400" b="0" strike="noStrike" spc="-1">
                <a:solidFill>
                  <a:schemeClr val="accent6"/>
                </a:solidFill>
                <a:latin typeface="Aptos Display"/>
              </a:rPr>
              <a:t>Comment les volcans modifient le paysage ?</a:t>
            </a:r>
            <a:endParaRPr lang="fr-FR" sz="4400" b="0" strike="noStrike" spc="-1">
              <a:solidFill>
                <a:schemeClr val="dk1"/>
              </a:solidFill>
              <a:latin typeface="Aptos"/>
            </a:endParaRPr>
          </a:p>
        </p:txBody>
      </p:sp>
      <p:sp>
        <p:nvSpPr>
          <p:cNvPr id="68" name="ZoneTexte 2"/>
          <p:cNvSpPr/>
          <p:nvPr/>
        </p:nvSpPr>
        <p:spPr>
          <a:xfrm>
            <a:off x="192600" y="1267200"/>
            <a:ext cx="11245320" cy="1949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399960" indent="-399960" defTabSz="914400">
              <a:lnSpc>
                <a:spcPct val="100000"/>
              </a:lnSpc>
              <a:buClr>
                <a:srgbClr val="FF0000"/>
              </a:buClr>
              <a:buFont typeface="OpenSymbol"/>
              <a:buAutoNum type="romanUcPeriod"/>
            </a:pPr>
            <a:r>
              <a:rPr lang="fr-FR" sz="3600" b="1" u="sng" strike="noStrike" spc="-1">
                <a:solidFill>
                  <a:srgbClr val="FF0000"/>
                </a:solidFill>
                <a:uFillTx/>
                <a:latin typeface="Aptos"/>
              </a:rPr>
              <a:t>Les paysages liés à une activité volcanique</a:t>
            </a:r>
            <a:endParaRPr lang="fr-FR" sz="3600" b="0" strike="noStrike" spc="-1">
              <a:solidFill>
                <a:srgbClr val="000000"/>
              </a:solidFill>
              <a:latin typeface="Arial"/>
            </a:endParaRPr>
          </a:p>
          <a:p>
            <a:pPr defTabSz="914400">
              <a:lnSpc>
                <a:spcPct val="100000"/>
              </a:lnSpc>
            </a:pPr>
            <a:endParaRPr lang="fr-FR" sz="1800" b="0" strike="noStrike" spc="-1">
              <a:solidFill>
                <a:srgbClr val="000000"/>
              </a:solidFill>
              <a:latin typeface="Arial"/>
            </a:endParaRPr>
          </a:p>
          <a:p>
            <a:pPr defTabSz="914400">
              <a:lnSpc>
                <a:spcPct val="100000"/>
              </a:lnSpc>
            </a:pPr>
            <a:r>
              <a:rPr lang="fr-FR" sz="3200" b="1" u="sng" strike="noStrike" spc="-1">
                <a:solidFill>
                  <a:schemeClr val="dk1"/>
                </a:solidFill>
                <a:uFillTx/>
                <a:latin typeface="Aptos"/>
              </a:rPr>
              <a:t>Activité 1 : Comparaison de deux volcans.</a:t>
            </a:r>
            <a:endParaRPr lang="fr-FR" sz="3200" b="0" strike="noStrike" spc="-1">
              <a:solidFill>
                <a:srgbClr val="000000"/>
              </a:solidFill>
              <a:latin typeface="Arial"/>
            </a:endParaRPr>
          </a:p>
        </p:txBody>
      </p:sp>
      <p:sp>
        <p:nvSpPr>
          <p:cNvPr id="69" name="ZoneTexte 3"/>
          <p:cNvSpPr/>
          <p:nvPr/>
        </p:nvSpPr>
        <p:spPr>
          <a:xfrm>
            <a:off x="192600" y="3176280"/>
            <a:ext cx="11862000" cy="943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2800" b="0" strike="noStrike" spc="-1">
                <a:solidFill>
                  <a:schemeClr val="dk1"/>
                </a:solidFill>
                <a:latin typeface="Aptos"/>
              </a:rPr>
              <a:t>Nous allons étudier deux volcans : Le Piton de la Fournaise (La Réunion) et la Soufrière (Montserrat) </a:t>
            </a:r>
            <a:endParaRPr lang="fr-FR" sz="2800" b="0" strike="noStrike" spc="-1">
              <a:solidFill>
                <a:srgbClr val="000000"/>
              </a:solidFill>
              <a:latin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ZoneTexte 1"/>
          <p:cNvSpPr/>
          <p:nvPr/>
        </p:nvSpPr>
        <p:spPr>
          <a:xfrm>
            <a:off x="6440760" y="151200"/>
            <a:ext cx="5750640" cy="516600"/>
          </a:xfrm>
          <a:prstGeom prst="rect">
            <a:avLst/>
          </a:prstGeom>
          <a:solidFill>
            <a:schemeClr val="accent2">
              <a:lumMod val="60000"/>
              <a:lumOff val="40000"/>
            </a:schemeClr>
          </a:solidFill>
          <a:ln w="38100">
            <a:solidFill>
              <a:srgbClr val="E97132">
                <a:lumMod val="50000"/>
              </a:srgbClr>
            </a:solidFill>
            <a:round/>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2800" b="1" strike="noStrike" spc="-1">
                <a:solidFill>
                  <a:schemeClr val="dk1"/>
                </a:solidFill>
                <a:latin typeface="Arial"/>
              </a:rPr>
              <a:t>Vidéo</a:t>
            </a:r>
            <a:endParaRPr lang="fr-FR" sz="2800" b="0" strike="noStrike" spc="-1">
              <a:solidFill>
                <a:srgbClr val="000000"/>
              </a:solidFill>
              <a:latin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ZoneTexte 1"/>
          <p:cNvSpPr/>
          <p:nvPr/>
        </p:nvSpPr>
        <p:spPr>
          <a:xfrm>
            <a:off x="7491600" y="151200"/>
            <a:ext cx="4699800" cy="6494040"/>
          </a:xfrm>
          <a:prstGeom prst="rect">
            <a:avLst/>
          </a:prstGeom>
          <a:solidFill>
            <a:schemeClr val="accent2">
              <a:lumMod val="60000"/>
              <a:lumOff val="40000"/>
            </a:schemeClr>
          </a:solidFill>
          <a:ln w="38100">
            <a:solidFill>
              <a:srgbClr val="E97132">
                <a:lumMod val="50000"/>
              </a:srgbClr>
            </a:solidFill>
            <a:round/>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2800" b="1" strike="noStrike" spc="-1">
                <a:solidFill>
                  <a:schemeClr val="dk1"/>
                </a:solidFill>
                <a:latin typeface="Arial"/>
              </a:rPr>
              <a:t>On distingue sur le volcan, plusieurs traces de coulées de débris volcaniques consécutifs à une explosion. On parle de "nuée ardente". Une nuée ardente   est une masse de gaz et de debris chauds (300°C)  dévalent la pente à parfois 300Km/h ( voir vidéo suivante) provenant de la destruction de l'ancien dôme suite à l'arrivée du magma.</a:t>
            </a:r>
            <a:endParaRPr lang="fr-FR" sz="2800" b="0" strike="noStrike" spc="-1">
              <a:solidFill>
                <a:srgbClr val="000000"/>
              </a:solidFill>
              <a:latin typeface="Arial"/>
            </a:endParaRPr>
          </a:p>
        </p:txBody>
      </p:sp>
      <p:pic>
        <p:nvPicPr>
          <p:cNvPr id="102" name="Image 3"/>
          <p:cNvPicPr/>
          <p:nvPr/>
        </p:nvPicPr>
        <p:blipFill>
          <a:blip r:embed="rId2"/>
          <a:stretch/>
        </p:blipFill>
        <p:spPr>
          <a:xfrm>
            <a:off x="-144360" y="1010520"/>
            <a:ext cx="7491240" cy="5213880"/>
          </a:xfrm>
          <a:prstGeom prst="rect">
            <a:avLst/>
          </a:prstGeom>
          <a:ln w="0">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ZoneTexte 1"/>
          <p:cNvSpPr/>
          <p:nvPr/>
        </p:nvSpPr>
        <p:spPr>
          <a:xfrm>
            <a:off x="6440760" y="151200"/>
            <a:ext cx="5750640" cy="516600"/>
          </a:xfrm>
          <a:prstGeom prst="rect">
            <a:avLst/>
          </a:prstGeom>
          <a:solidFill>
            <a:schemeClr val="accent2">
              <a:lumMod val="60000"/>
              <a:lumOff val="40000"/>
            </a:schemeClr>
          </a:solidFill>
          <a:ln w="38100">
            <a:solidFill>
              <a:srgbClr val="E97132">
                <a:lumMod val="50000"/>
              </a:srgbClr>
            </a:solidFill>
            <a:round/>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2800" b="1" strike="noStrike" spc="-1">
                <a:solidFill>
                  <a:schemeClr val="dk1"/>
                </a:solidFill>
                <a:latin typeface="Arial"/>
              </a:rPr>
              <a:t>Vidéo</a:t>
            </a:r>
            <a:endParaRPr lang="fr-FR" sz="2800" b="0" strike="noStrike" spc="-1">
              <a:solidFill>
                <a:srgbClr val="000000"/>
              </a:solidFill>
              <a:latin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ZoneTexte 1"/>
          <p:cNvSpPr/>
          <p:nvPr/>
        </p:nvSpPr>
        <p:spPr>
          <a:xfrm>
            <a:off x="6440760" y="151200"/>
            <a:ext cx="5750640" cy="6067080"/>
          </a:xfrm>
          <a:prstGeom prst="rect">
            <a:avLst/>
          </a:prstGeom>
          <a:solidFill>
            <a:schemeClr val="accent2">
              <a:lumMod val="60000"/>
              <a:lumOff val="40000"/>
            </a:schemeClr>
          </a:solidFill>
          <a:ln w="38100">
            <a:solidFill>
              <a:srgbClr val="E97132">
                <a:lumMod val="50000"/>
              </a:srgbClr>
            </a:solidFill>
            <a:round/>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2800" b="1" strike="noStrike" spc="-1">
                <a:solidFill>
                  <a:schemeClr val="dk1"/>
                </a:solidFill>
                <a:latin typeface="Arial"/>
              </a:rPr>
              <a:t>Ce dôme de lave visqueux ne s'écoule pas et en refroidissant sur place bouche le cratère qui devient alors peu visible. Lors de la prochaine arrivée de magma, ce dôme refroidi explosera ce qui sera à l'origine d'un nouveau panache de cendre et d'une nouvelle nuée ardente. Un volcan explosif présente donc une succession d'éruptions explosives partant toutes du même cratère.</a:t>
            </a:r>
            <a:endParaRPr lang="fr-FR" sz="2800" b="0" strike="noStrike" spc="-1">
              <a:solidFill>
                <a:srgbClr val="000000"/>
              </a:solidFill>
              <a:latin typeface="Arial"/>
            </a:endParaRPr>
          </a:p>
        </p:txBody>
      </p:sp>
      <p:pic>
        <p:nvPicPr>
          <p:cNvPr id="105" name="Image 3"/>
          <p:cNvPicPr/>
          <p:nvPr/>
        </p:nvPicPr>
        <p:blipFill>
          <a:blip r:embed="rId2"/>
          <a:stretch/>
        </p:blipFill>
        <p:spPr>
          <a:xfrm>
            <a:off x="0" y="0"/>
            <a:ext cx="6440400" cy="6857640"/>
          </a:xfrm>
          <a:prstGeom prst="rect">
            <a:avLst/>
          </a:prstGeom>
          <a:ln w="0">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PlaceHolder 1"/>
          <p:cNvSpPr>
            <a:spLocks noGrp="1"/>
          </p:cNvSpPr>
          <p:nvPr>
            <p:ph type="title"/>
          </p:nvPr>
        </p:nvSpPr>
        <p:spPr>
          <a:xfrm>
            <a:off x="0" y="798120"/>
            <a:ext cx="3284280" cy="1325160"/>
          </a:xfrm>
          <a:prstGeom prst="rect">
            <a:avLst/>
          </a:prstGeom>
          <a:noFill/>
          <a:ln w="0">
            <a:noFill/>
          </a:ln>
        </p:spPr>
        <p:txBody>
          <a:bodyPr lIns="91440" tIns="45720" rIns="91440" bIns="45720" anchor="ctr">
            <a:normAutofit fontScale="55917" lnSpcReduction="10000"/>
          </a:bodyPr>
          <a:lstStyle/>
          <a:p>
            <a:pPr indent="0" algn="ctr" defTabSz="914400">
              <a:lnSpc>
                <a:spcPct val="90000"/>
              </a:lnSpc>
              <a:buNone/>
            </a:pPr>
            <a:r>
              <a:rPr lang="fr-FR" sz="4400" b="1" u="sng" strike="noStrike" spc="-1">
                <a:solidFill>
                  <a:schemeClr val="dk1"/>
                </a:solidFill>
                <a:uFillTx/>
                <a:latin typeface="Aptos Display"/>
              </a:rPr>
              <a:t>Tableau de comparaison de l’activité de deux volcans.</a:t>
            </a:r>
            <a:endParaRPr lang="fr-FR" sz="4400" b="0" strike="noStrike" spc="-1">
              <a:solidFill>
                <a:schemeClr val="dk1"/>
              </a:solidFill>
              <a:latin typeface="Aptos"/>
            </a:endParaRPr>
          </a:p>
        </p:txBody>
      </p:sp>
      <p:pic>
        <p:nvPicPr>
          <p:cNvPr id="107" name="Image 5"/>
          <p:cNvPicPr/>
          <p:nvPr/>
        </p:nvPicPr>
        <p:blipFill>
          <a:blip r:embed="rId2"/>
          <a:stretch/>
        </p:blipFill>
        <p:spPr>
          <a:xfrm>
            <a:off x="3174120" y="300960"/>
            <a:ext cx="9017640" cy="6256080"/>
          </a:xfrm>
          <a:prstGeom prst="rect">
            <a:avLst/>
          </a:prstGeom>
          <a:ln w="0">
            <a:noFill/>
          </a:ln>
        </p:spPr>
      </p:pic>
      <p:sp>
        <p:nvSpPr>
          <p:cNvPr id="108" name="ZoneTexte 6"/>
          <p:cNvSpPr/>
          <p:nvPr/>
        </p:nvSpPr>
        <p:spPr>
          <a:xfrm>
            <a:off x="152280" y="3448800"/>
            <a:ext cx="2868840" cy="3505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2800" b="0" strike="noStrike" spc="-1">
                <a:solidFill>
                  <a:schemeClr val="dk1"/>
                </a:solidFill>
                <a:highlight>
                  <a:srgbClr val="FFFF00"/>
                </a:highlight>
                <a:latin typeface="Aptos"/>
              </a:rPr>
              <a:t>Consigne : </a:t>
            </a:r>
            <a:r>
              <a:rPr lang="fr-FR" sz="2800" b="0" strike="noStrike" spc="-1">
                <a:solidFill>
                  <a:schemeClr val="dk1"/>
                </a:solidFill>
                <a:latin typeface="Aptos"/>
              </a:rPr>
              <a:t>Comparer ces deux volcans. Quelle est la principale différence dans leur activité ? </a:t>
            </a:r>
            <a:endParaRPr lang="fr-FR" sz="2800" b="0" strike="noStrike" spc="-1">
              <a:solidFill>
                <a:srgbClr val="000000"/>
              </a:solidFill>
              <a:latin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PlaceHolder 1"/>
          <p:cNvSpPr>
            <a:spLocks noGrp="1"/>
          </p:cNvSpPr>
          <p:nvPr>
            <p:ph type="title"/>
          </p:nvPr>
        </p:nvSpPr>
        <p:spPr>
          <a:xfrm>
            <a:off x="838080" y="2766240"/>
            <a:ext cx="10515240" cy="1325160"/>
          </a:xfrm>
          <a:prstGeom prst="rect">
            <a:avLst/>
          </a:prstGeom>
          <a:noFill/>
          <a:ln w="0">
            <a:noFill/>
          </a:ln>
        </p:spPr>
        <p:txBody>
          <a:bodyPr lIns="91440" tIns="45720" rIns="91440" bIns="45720" anchor="ctr">
            <a:normAutofit fontScale="45006" lnSpcReduction="10000"/>
          </a:bodyPr>
          <a:lstStyle/>
          <a:p>
            <a:pPr indent="0" defTabSz="914400">
              <a:lnSpc>
                <a:spcPct val="150000"/>
              </a:lnSpc>
              <a:buNone/>
            </a:pPr>
            <a:r>
              <a:rPr lang="fr-FR" sz="4400" b="0" strike="noStrike" spc="-1">
                <a:solidFill>
                  <a:schemeClr val="dk1"/>
                </a:solidFill>
                <a:latin typeface="Aptos Display"/>
              </a:rPr>
              <a:t>Ces deux volcans n’ont pas la même activité : certains font de grosses explosions sans lave qui coule alors que d’autres n’explosent pas et ont une lave qui coule.</a:t>
            </a:r>
            <a:endParaRPr lang="fr-FR" sz="4400" b="0" strike="noStrike" spc="-1">
              <a:solidFill>
                <a:schemeClr val="dk1"/>
              </a:solidFill>
              <a:latin typeface="Apto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ZoneTexte 6"/>
          <p:cNvSpPr/>
          <p:nvPr/>
        </p:nvSpPr>
        <p:spPr>
          <a:xfrm>
            <a:off x="280800" y="396720"/>
            <a:ext cx="11718360" cy="516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2800" b="1" u="sng" strike="noStrike" spc="-1">
                <a:solidFill>
                  <a:schemeClr val="dk1"/>
                </a:solidFill>
                <a:uFillTx/>
                <a:latin typeface="Aptos"/>
              </a:rPr>
              <a:t>Activité 2 : Classer des volcans</a:t>
            </a:r>
            <a:endParaRPr lang="fr-FR" sz="2800" b="0" strike="noStrike" spc="-1">
              <a:solidFill>
                <a:srgbClr val="000000"/>
              </a:solidFill>
              <a:latin typeface="Arial"/>
            </a:endParaRPr>
          </a:p>
        </p:txBody>
      </p:sp>
      <p:pic>
        <p:nvPicPr>
          <p:cNvPr id="111" name="Image 7"/>
          <p:cNvPicPr/>
          <p:nvPr/>
        </p:nvPicPr>
        <p:blipFill>
          <a:blip r:embed="rId2"/>
          <a:stretch/>
        </p:blipFill>
        <p:spPr>
          <a:xfrm>
            <a:off x="2855160" y="1122480"/>
            <a:ext cx="9144000" cy="5451840"/>
          </a:xfrm>
          <a:prstGeom prst="rect">
            <a:avLst/>
          </a:prstGeom>
          <a:ln w="0">
            <a:noFill/>
          </a:ln>
        </p:spPr>
      </p:pic>
      <p:sp>
        <p:nvSpPr>
          <p:cNvPr id="112" name="ZoneTexte 9"/>
          <p:cNvSpPr/>
          <p:nvPr/>
        </p:nvSpPr>
        <p:spPr>
          <a:xfrm>
            <a:off x="0" y="1864440"/>
            <a:ext cx="3047760" cy="4359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2800" b="1" strike="noStrike" spc="-1">
                <a:solidFill>
                  <a:schemeClr val="dk1"/>
                </a:solidFill>
                <a:highlight>
                  <a:srgbClr val="FFFF00"/>
                </a:highlight>
                <a:latin typeface="Arial"/>
              </a:rPr>
              <a:t>Consignes : </a:t>
            </a:r>
            <a:r>
              <a:rPr lang="fr-FR" sz="2800" b="0" strike="noStrike" spc="-1">
                <a:solidFill>
                  <a:schemeClr val="dk1"/>
                </a:solidFill>
                <a:latin typeface="Arial"/>
              </a:rPr>
              <a:t>Dans le tableau suivant, passe au fluo jaune les noms des volcans explosifs et au fluo orange ou rose les noms des volcans effusifs</a:t>
            </a:r>
            <a:endParaRPr lang="fr-FR" sz="2800" b="0" strike="noStrike" spc="-1">
              <a:solidFill>
                <a:srgbClr val="000000"/>
              </a:solidFill>
              <a:latin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ZoneTexte 6"/>
          <p:cNvSpPr/>
          <p:nvPr/>
        </p:nvSpPr>
        <p:spPr>
          <a:xfrm>
            <a:off x="280800" y="396720"/>
            <a:ext cx="11718360" cy="516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2800" b="1" u="sng" strike="noStrike" spc="-1">
                <a:solidFill>
                  <a:schemeClr val="dk1"/>
                </a:solidFill>
                <a:uFillTx/>
                <a:latin typeface="Aptos"/>
              </a:rPr>
              <a:t>Activité 3 : L’édification des volcans</a:t>
            </a:r>
            <a:endParaRPr lang="fr-FR" sz="2800" b="0" strike="noStrike" spc="-1">
              <a:solidFill>
                <a:srgbClr val="000000"/>
              </a:solidFill>
              <a:latin typeface="Arial"/>
            </a:endParaRPr>
          </a:p>
        </p:txBody>
      </p:sp>
      <p:sp>
        <p:nvSpPr>
          <p:cNvPr id="114" name="ZoneTexte 9"/>
          <p:cNvSpPr/>
          <p:nvPr/>
        </p:nvSpPr>
        <p:spPr>
          <a:xfrm>
            <a:off x="0" y="3564000"/>
            <a:ext cx="11718360" cy="2224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2800" b="1" strike="noStrike" spc="-1">
                <a:solidFill>
                  <a:schemeClr val="dk1"/>
                </a:solidFill>
                <a:latin typeface="Arial"/>
              </a:rPr>
              <a:t>Consignes :  </a:t>
            </a:r>
            <a:endParaRPr lang="fr-FR" sz="2800" b="0" strike="noStrike" spc="-1">
              <a:solidFill>
                <a:srgbClr val="000000"/>
              </a:solidFill>
              <a:latin typeface="Arial"/>
            </a:endParaRPr>
          </a:p>
          <a:p>
            <a:pPr defTabSz="914400">
              <a:lnSpc>
                <a:spcPct val="100000"/>
              </a:lnSpc>
            </a:pPr>
            <a:r>
              <a:rPr lang="fr-FR" sz="2800" b="1" strike="noStrike" spc="-1">
                <a:solidFill>
                  <a:schemeClr val="dk1"/>
                </a:solidFill>
                <a:latin typeface="Arial"/>
              </a:rPr>
              <a:t>1) Remettre les étapes dans l’ordre</a:t>
            </a:r>
            <a:endParaRPr lang="fr-FR" sz="2800" b="0" strike="noStrike" spc="-1">
              <a:solidFill>
                <a:srgbClr val="000000"/>
              </a:solidFill>
              <a:latin typeface="Arial"/>
            </a:endParaRPr>
          </a:p>
          <a:p>
            <a:pPr defTabSz="914400">
              <a:lnSpc>
                <a:spcPct val="100000"/>
              </a:lnSpc>
            </a:pPr>
            <a:r>
              <a:rPr lang="fr-FR" sz="2800" b="1" strike="noStrike" spc="-1">
                <a:solidFill>
                  <a:schemeClr val="dk1"/>
                </a:solidFill>
                <a:latin typeface="Arial"/>
              </a:rPr>
              <a:t>1=……………. 2=………….. 3=………….. 4=………….</a:t>
            </a:r>
            <a:endParaRPr lang="fr-FR" sz="2800" b="0" strike="noStrike" spc="-1">
              <a:solidFill>
                <a:srgbClr val="000000"/>
              </a:solidFill>
              <a:latin typeface="Arial"/>
            </a:endParaRPr>
          </a:p>
          <a:p>
            <a:pPr defTabSz="914400">
              <a:lnSpc>
                <a:spcPct val="100000"/>
              </a:lnSpc>
            </a:pPr>
            <a:endParaRPr lang="fr-FR" sz="2800" b="0" strike="noStrike" spc="-1">
              <a:solidFill>
                <a:srgbClr val="000000"/>
              </a:solidFill>
              <a:latin typeface="Arial"/>
            </a:endParaRPr>
          </a:p>
          <a:p>
            <a:pPr defTabSz="914400">
              <a:lnSpc>
                <a:spcPct val="100000"/>
              </a:lnSpc>
            </a:pPr>
            <a:r>
              <a:rPr lang="fr-FR" sz="2800" b="1" strike="noStrike" spc="-1">
                <a:solidFill>
                  <a:schemeClr val="dk1"/>
                </a:solidFill>
                <a:latin typeface="Arial"/>
              </a:rPr>
              <a:t>2) Donner le nom du dynamisme éruptif (type de volcan)</a:t>
            </a:r>
            <a:endParaRPr lang="fr-FR" sz="2800" b="0" strike="noStrike" spc="-1">
              <a:solidFill>
                <a:srgbClr val="000000"/>
              </a:solidFill>
              <a:latin typeface="Arial"/>
            </a:endParaRPr>
          </a:p>
        </p:txBody>
      </p:sp>
      <p:pic>
        <p:nvPicPr>
          <p:cNvPr id="115" name="Image 2" descr="Une image contenant texte, nourriture&#10;&#10;Description générée automatiquement"/>
          <p:cNvPicPr/>
          <p:nvPr/>
        </p:nvPicPr>
        <p:blipFill>
          <a:blip r:embed="rId2"/>
          <a:stretch/>
        </p:blipFill>
        <p:spPr>
          <a:xfrm>
            <a:off x="0" y="1088280"/>
            <a:ext cx="11999160" cy="2057040"/>
          </a:xfrm>
          <a:prstGeom prst="rect">
            <a:avLst/>
          </a:prstGeom>
          <a:ln w="0">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ZoneTexte 9"/>
          <p:cNvSpPr/>
          <p:nvPr/>
        </p:nvSpPr>
        <p:spPr>
          <a:xfrm>
            <a:off x="508680" y="227160"/>
            <a:ext cx="11718360" cy="1797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2800" b="1" strike="noStrike" spc="-1">
                <a:solidFill>
                  <a:schemeClr val="dk1"/>
                </a:solidFill>
                <a:latin typeface="Arial"/>
              </a:rPr>
              <a:t>Consignes :  </a:t>
            </a:r>
            <a:endParaRPr lang="fr-FR" sz="2800" b="0" strike="noStrike" spc="-1">
              <a:solidFill>
                <a:srgbClr val="000000"/>
              </a:solidFill>
              <a:latin typeface="Arial"/>
            </a:endParaRPr>
          </a:p>
          <a:p>
            <a:pPr defTabSz="914400">
              <a:lnSpc>
                <a:spcPct val="100000"/>
              </a:lnSpc>
            </a:pPr>
            <a:r>
              <a:rPr lang="fr-FR" sz="2800" b="1" strike="noStrike" spc="-1">
                <a:solidFill>
                  <a:schemeClr val="dk1"/>
                </a:solidFill>
                <a:latin typeface="Arial"/>
              </a:rPr>
              <a:t>3) Compléter le titre de chaque image ci-dessous avec le bon adjectif</a:t>
            </a:r>
            <a:endParaRPr lang="fr-FR" sz="2800" b="0" strike="noStrike" spc="-1">
              <a:solidFill>
                <a:srgbClr val="000000"/>
              </a:solidFill>
              <a:latin typeface="Arial"/>
            </a:endParaRPr>
          </a:p>
          <a:p>
            <a:pPr defTabSz="914400">
              <a:lnSpc>
                <a:spcPct val="100000"/>
              </a:lnSpc>
            </a:pPr>
            <a:endParaRPr lang="fr-FR" sz="2800" b="0" strike="noStrike" spc="-1">
              <a:solidFill>
                <a:srgbClr val="000000"/>
              </a:solidFill>
              <a:latin typeface="Arial"/>
            </a:endParaRPr>
          </a:p>
        </p:txBody>
      </p:sp>
      <p:pic>
        <p:nvPicPr>
          <p:cNvPr id="117" name="Image 4"/>
          <p:cNvPicPr/>
          <p:nvPr/>
        </p:nvPicPr>
        <p:blipFill>
          <a:blip r:embed="rId2"/>
          <a:stretch/>
        </p:blipFill>
        <p:spPr>
          <a:xfrm>
            <a:off x="6368040" y="1705680"/>
            <a:ext cx="5350320" cy="4924440"/>
          </a:xfrm>
          <a:prstGeom prst="rect">
            <a:avLst/>
          </a:prstGeom>
          <a:ln w="0">
            <a:noFill/>
          </a:ln>
        </p:spPr>
      </p:pic>
      <p:pic>
        <p:nvPicPr>
          <p:cNvPr id="118" name="Image 7"/>
          <p:cNvPicPr/>
          <p:nvPr/>
        </p:nvPicPr>
        <p:blipFill>
          <a:blip r:embed="rId3"/>
          <a:stretch/>
        </p:blipFill>
        <p:spPr>
          <a:xfrm>
            <a:off x="730800" y="2102760"/>
            <a:ext cx="5163840" cy="4527360"/>
          </a:xfrm>
          <a:prstGeom prst="rect">
            <a:avLst/>
          </a:prstGeom>
          <a:ln w="0">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Image 2"/>
          <p:cNvPicPr/>
          <p:nvPr/>
        </p:nvPicPr>
        <p:blipFill>
          <a:blip r:embed="rId2"/>
          <a:srcRect t="9924"/>
          <a:stretch/>
        </p:blipFill>
        <p:spPr>
          <a:xfrm>
            <a:off x="-334800" y="753840"/>
            <a:ext cx="12526560" cy="5780520"/>
          </a:xfrm>
          <a:prstGeom prst="rect">
            <a:avLst/>
          </a:prstGeom>
          <a:ln w="0">
            <a:noFill/>
          </a:ln>
        </p:spPr>
      </p:pic>
      <p:sp>
        <p:nvSpPr>
          <p:cNvPr id="120" name="ZoneTexte 3"/>
          <p:cNvSpPr/>
          <p:nvPr/>
        </p:nvSpPr>
        <p:spPr>
          <a:xfrm>
            <a:off x="0" y="0"/>
            <a:ext cx="11020680" cy="943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2800" b="1" strike="noStrike" spc="-1">
                <a:solidFill>
                  <a:schemeClr val="dk1"/>
                </a:solidFill>
                <a:latin typeface="Aptos"/>
              </a:rPr>
              <a:t>4) Reconnaitre les volcans effusifs et les volcans explosifs en France métropolitaine</a:t>
            </a:r>
            <a:endParaRPr lang="fr-FR" sz="2800" b="0" strike="noStrike" spc="-1">
              <a:solidFill>
                <a:srgbClr val="000000"/>
              </a:solidFill>
              <a:latin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ZoneTexte 7"/>
          <p:cNvSpPr/>
          <p:nvPr/>
        </p:nvSpPr>
        <p:spPr>
          <a:xfrm>
            <a:off x="7620120" y="208440"/>
            <a:ext cx="4459320" cy="7774920"/>
          </a:xfrm>
          <a:prstGeom prst="rect">
            <a:avLst/>
          </a:prstGeom>
          <a:solidFill>
            <a:schemeClr val="accent2">
              <a:lumMod val="60000"/>
              <a:lumOff val="40000"/>
            </a:schemeClr>
          </a:solidFill>
          <a:ln w="38100">
            <a:solidFill>
              <a:srgbClr val="E97132">
                <a:lumMod val="50000"/>
              </a:srgbClr>
            </a:solidFill>
            <a:round/>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2800" b="1" strike="noStrike" spc="-1">
                <a:solidFill>
                  <a:schemeClr val="dk1"/>
                </a:solidFill>
                <a:latin typeface="Aptos Display"/>
              </a:rPr>
              <a:t>Ce volcan se situe dans l'océan Indien sur l'île de la Réunion. Cette île est consitutée en réaliste de deux volcans : le Piton des Neiges éteint depuis 10 000 ans et qui a construit la partie Nord de l'île et le Piton de la Fournaise qui a 350 000 ans et qui est actif actuellement. Ces volcans portent le nom de "volcans boucliers" en raison de leur forme.</a:t>
            </a:r>
            <a:endParaRPr lang="fr-FR" sz="2800" b="0" strike="noStrike" spc="-1">
              <a:solidFill>
                <a:srgbClr val="000000"/>
              </a:solidFill>
              <a:latin typeface="Arial"/>
            </a:endParaRPr>
          </a:p>
        </p:txBody>
      </p:sp>
      <p:pic>
        <p:nvPicPr>
          <p:cNvPr id="71" name="Image 9" descr="Une image contenant texte, capture d’écran, carte&#10;&#10;Description générée automatiquement"/>
          <p:cNvPicPr/>
          <p:nvPr/>
        </p:nvPicPr>
        <p:blipFill>
          <a:blip r:embed="rId2"/>
          <a:stretch/>
        </p:blipFill>
        <p:spPr>
          <a:xfrm>
            <a:off x="0" y="208440"/>
            <a:ext cx="7619760" cy="6124320"/>
          </a:xfrm>
          <a:prstGeom prst="rect">
            <a:avLst/>
          </a:prstGeom>
          <a:ln w="0">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ZoneTexte 3"/>
          <p:cNvSpPr/>
          <p:nvPr/>
        </p:nvSpPr>
        <p:spPr>
          <a:xfrm>
            <a:off x="243720" y="124920"/>
            <a:ext cx="11947680" cy="7770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50000"/>
              </a:lnSpc>
            </a:pPr>
            <a:r>
              <a:rPr lang="fr-FR" sz="2400" b="1" strike="noStrike" spc="-1">
                <a:solidFill>
                  <a:srgbClr val="FF0000"/>
                </a:solidFill>
                <a:latin typeface="Aptos"/>
              </a:rPr>
              <a:t>Bilan : </a:t>
            </a:r>
            <a:endParaRPr lang="fr-FR" sz="2400" b="0" strike="noStrike" spc="-1">
              <a:solidFill>
                <a:srgbClr val="000000"/>
              </a:solidFill>
              <a:latin typeface="Arial"/>
            </a:endParaRPr>
          </a:p>
          <a:p>
            <a:pPr defTabSz="914400">
              <a:lnSpc>
                <a:spcPct val="150000"/>
              </a:lnSpc>
            </a:pPr>
            <a:r>
              <a:rPr lang="fr-FR" sz="2400" b="0" strike="noStrike" spc="-1">
                <a:solidFill>
                  <a:srgbClr val="FF0000"/>
                </a:solidFill>
                <a:latin typeface="Aptos"/>
              </a:rPr>
              <a:t>Le volcanisme correspond à la remontée du magma à la surface. Ce magma, un mélange de roche fondue et de gaz, s'échappe par des fissures dans le sol, créant un volcan. On parle d'éruption volcanique, et il existe deux types principaux :</a:t>
            </a:r>
            <a:endParaRPr lang="fr-FR" sz="2400" b="0" strike="noStrike" spc="-1">
              <a:solidFill>
                <a:srgbClr val="000000"/>
              </a:solidFill>
              <a:latin typeface="Arial"/>
            </a:endParaRPr>
          </a:p>
          <a:p>
            <a:pPr indent="-216000" defTabSz="914400">
              <a:lnSpc>
                <a:spcPct val="150000"/>
              </a:lnSpc>
              <a:buClr>
                <a:srgbClr val="FF0000"/>
              </a:buClr>
              <a:buFont typeface="Aptos Display"/>
              <a:buAutoNum type="arabicPeriod"/>
            </a:pPr>
            <a:r>
              <a:rPr lang="fr-FR" sz="2400" b="1" strike="noStrike" spc="-1">
                <a:solidFill>
                  <a:srgbClr val="FF0000"/>
                </a:solidFill>
                <a:latin typeface="Aptos"/>
              </a:rPr>
              <a:t>Éruption effusive</a:t>
            </a:r>
            <a:r>
              <a:rPr lang="fr-FR" sz="2400" b="0" strike="noStrike" spc="-1">
                <a:solidFill>
                  <a:srgbClr val="FF0000"/>
                </a:solidFill>
                <a:latin typeface="Aptos"/>
              </a:rPr>
              <a:t> : Le magma forme une lave fluide qui coule et crée des coulées de lave. Cela forme un cône volcanique avec un cratère. Après l'éruption, la fissure se referme et la prochaine éruption se fait souvent par une nouvelle fissure. Exemple : le Piton de la Fournaise.</a:t>
            </a:r>
            <a:endParaRPr lang="fr-FR" sz="2400" b="0" strike="noStrike" spc="-1">
              <a:solidFill>
                <a:srgbClr val="000000"/>
              </a:solidFill>
              <a:latin typeface="Arial"/>
            </a:endParaRPr>
          </a:p>
          <a:p>
            <a:pPr indent="-216000" defTabSz="914400">
              <a:lnSpc>
                <a:spcPct val="150000"/>
              </a:lnSpc>
              <a:buClr>
                <a:srgbClr val="FF0000"/>
              </a:buClr>
              <a:buFont typeface="Aptos Display"/>
              <a:buAutoNum type="arabicPeriod"/>
            </a:pPr>
            <a:r>
              <a:rPr lang="fr-FR" sz="2400" b="1" strike="noStrike" spc="-1">
                <a:solidFill>
                  <a:srgbClr val="FF0000"/>
                </a:solidFill>
                <a:latin typeface="Aptos"/>
              </a:rPr>
              <a:t>Éruption explosive</a:t>
            </a:r>
            <a:r>
              <a:rPr lang="fr-FR" sz="2400" b="0" strike="noStrike" spc="-1">
                <a:solidFill>
                  <a:srgbClr val="FF0000"/>
                </a:solidFill>
                <a:latin typeface="Aptos"/>
              </a:rPr>
              <a:t> : Des explosions projettent des cendres et des gaz en altitude, et des nuées ardentes (nuages de gaz et débris brûlants) dévalent les pentes. La lave visqueuse reste piégée dans le cratère, formant un dôme qui peut exploser lors de la prochaine éruption. Exemple : La Soufrière de Montserrat</a:t>
            </a:r>
            <a:endParaRPr lang="fr-FR" sz="2400" b="0" strike="noStrike" spc="-1">
              <a:solidFill>
                <a:srgbClr val="000000"/>
              </a:solidFill>
              <a:latin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ZoneTexte 3"/>
          <p:cNvSpPr/>
          <p:nvPr/>
        </p:nvSpPr>
        <p:spPr>
          <a:xfrm>
            <a:off x="243720" y="124920"/>
            <a:ext cx="11947680" cy="6579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50000"/>
              </a:lnSpc>
            </a:pPr>
            <a:r>
              <a:rPr lang="fr-FR" sz="4400" b="1" u="sng" strike="noStrike" spc="-1">
                <a:solidFill>
                  <a:srgbClr val="FF0000"/>
                </a:solidFill>
                <a:uFillTx/>
                <a:latin typeface="Aptos"/>
              </a:rPr>
              <a:t>II. Du magma à l’éruption volcanique</a:t>
            </a:r>
            <a:endParaRPr lang="fr-FR" sz="4400" b="0" strike="noStrike" spc="-1">
              <a:solidFill>
                <a:srgbClr val="000000"/>
              </a:solidFill>
              <a:latin typeface="Arial"/>
            </a:endParaRPr>
          </a:p>
          <a:p>
            <a:pPr defTabSz="914400">
              <a:lnSpc>
                <a:spcPct val="150000"/>
              </a:lnSpc>
            </a:pPr>
            <a:r>
              <a:rPr lang="fr-FR" sz="4000" b="0" strike="noStrike" spc="-1">
                <a:solidFill>
                  <a:schemeClr val="accent6"/>
                </a:solidFill>
                <a:latin typeface="Aptos Display"/>
              </a:rPr>
              <a:t>D'où vient le magma émis lors d’une éruption volcanique?</a:t>
            </a:r>
            <a:endParaRPr lang="fr-FR" sz="4000" b="0" strike="noStrike" spc="-1">
              <a:solidFill>
                <a:srgbClr val="000000"/>
              </a:solidFill>
              <a:latin typeface="Arial"/>
            </a:endParaRPr>
          </a:p>
          <a:p>
            <a:pPr defTabSz="914400">
              <a:lnSpc>
                <a:spcPct val="150000"/>
              </a:lnSpc>
            </a:pPr>
            <a:r>
              <a:rPr lang="fr-FR" sz="4000" b="1" strike="noStrike" spc="-1">
                <a:solidFill>
                  <a:schemeClr val="dk1"/>
                </a:solidFill>
                <a:latin typeface="Aptos Display"/>
              </a:rPr>
              <a:t>Les hypothèses de la classe : </a:t>
            </a:r>
            <a:endParaRPr lang="fr-FR" sz="4000" b="0" strike="noStrike" spc="-1">
              <a:solidFill>
                <a:srgbClr val="000000"/>
              </a:solidFill>
              <a:latin typeface="Arial"/>
            </a:endParaRPr>
          </a:p>
          <a:p>
            <a:pPr defTabSz="914400">
              <a:lnSpc>
                <a:spcPct val="150000"/>
              </a:lnSpc>
            </a:pPr>
            <a:endParaRPr lang="fr-FR" sz="4000" b="0" strike="noStrike" spc="-1">
              <a:solidFill>
                <a:srgbClr val="000000"/>
              </a:solidFill>
              <a:latin typeface="Arial"/>
            </a:endParaRPr>
          </a:p>
          <a:p>
            <a:pPr defTabSz="914400">
              <a:lnSpc>
                <a:spcPct val="150000"/>
              </a:lnSpc>
            </a:pPr>
            <a:endParaRPr lang="fr-FR" sz="4000" b="0" strike="noStrike" spc="-1">
              <a:solidFill>
                <a:srgbClr val="000000"/>
              </a:solidFill>
              <a:latin typeface="Arial"/>
            </a:endParaRPr>
          </a:p>
          <a:p>
            <a:pPr defTabSz="914400">
              <a:lnSpc>
                <a:spcPct val="150000"/>
              </a:lnSpc>
            </a:pPr>
            <a:r>
              <a:rPr lang="fr-FR" sz="4000" b="1" strike="noStrike" spc="-1">
                <a:solidFill>
                  <a:schemeClr val="dk1"/>
                </a:solidFill>
                <a:latin typeface="Aptos Display"/>
              </a:rPr>
              <a:t>Activité 4 : Localisation du magma.</a:t>
            </a:r>
            <a:endParaRPr lang="fr-FR" sz="4000" b="0" strike="noStrike" spc="-1">
              <a:solidFill>
                <a:srgbClr val="000000"/>
              </a:solidFill>
              <a:latin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 name="Image 4"/>
          <p:cNvPicPr/>
          <p:nvPr/>
        </p:nvPicPr>
        <p:blipFill>
          <a:blip r:embed="rId2"/>
          <a:srcRect l="2454"/>
          <a:stretch/>
        </p:blipFill>
        <p:spPr>
          <a:xfrm>
            <a:off x="7117920" y="0"/>
            <a:ext cx="5073840" cy="6857640"/>
          </a:xfrm>
          <a:prstGeom prst="rect">
            <a:avLst/>
          </a:prstGeom>
          <a:ln w="0">
            <a:noFill/>
          </a:ln>
        </p:spPr>
      </p:pic>
      <p:sp>
        <p:nvSpPr>
          <p:cNvPr id="124" name="ZoneTexte 6"/>
          <p:cNvSpPr/>
          <p:nvPr/>
        </p:nvSpPr>
        <p:spPr>
          <a:xfrm>
            <a:off x="144360" y="143640"/>
            <a:ext cx="6973200" cy="447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3200" b="0" strike="noStrike" spc="-1">
                <a:solidFill>
                  <a:schemeClr val="dk1"/>
                </a:solidFill>
                <a:latin typeface="Aptos"/>
              </a:rPr>
              <a:t>Localisation des foyers et heures des séismes enregistrés les 8 et 9 mars 1998 au Piton de la Fournaise.</a:t>
            </a:r>
            <a:endParaRPr lang="fr-FR" sz="3200" b="0" strike="noStrike" spc="-1">
              <a:solidFill>
                <a:srgbClr val="000000"/>
              </a:solidFill>
              <a:latin typeface="Arial"/>
            </a:endParaRPr>
          </a:p>
          <a:p>
            <a:pPr defTabSz="914400">
              <a:lnSpc>
                <a:spcPct val="100000"/>
              </a:lnSpc>
            </a:pPr>
            <a:endParaRPr lang="fr-FR" sz="3200" b="0" strike="noStrike" spc="-1">
              <a:solidFill>
                <a:srgbClr val="000000"/>
              </a:solidFill>
              <a:latin typeface="Arial"/>
            </a:endParaRPr>
          </a:p>
          <a:p>
            <a:pPr defTabSz="914400">
              <a:lnSpc>
                <a:spcPct val="100000"/>
              </a:lnSpc>
            </a:pPr>
            <a:r>
              <a:rPr lang="fr-FR" sz="3200" b="1" strike="noStrike" spc="-1">
                <a:solidFill>
                  <a:schemeClr val="dk1"/>
                </a:solidFill>
                <a:highlight>
                  <a:srgbClr val="FFFF00"/>
                </a:highlight>
                <a:latin typeface="Aptos"/>
              </a:rPr>
              <a:t>Consigne</a:t>
            </a:r>
            <a:r>
              <a:rPr lang="fr-FR" sz="3200" b="0" strike="noStrike" spc="-1">
                <a:solidFill>
                  <a:schemeClr val="dk1"/>
                </a:solidFill>
                <a:latin typeface="Aptos"/>
              </a:rPr>
              <a:t> : </a:t>
            </a:r>
            <a:r>
              <a:rPr lang="fr-FR" sz="3200" b="1" strike="noStrike" spc="-1">
                <a:solidFill>
                  <a:schemeClr val="dk1"/>
                </a:solidFill>
                <a:latin typeface="Aptos"/>
              </a:rPr>
              <a:t>Remplir le tableau suivant en notant la profondeur</a:t>
            </a:r>
            <a:endParaRPr lang="fr-FR" sz="3200" b="0" strike="noStrike" spc="-1">
              <a:solidFill>
                <a:srgbClr val="000000"/>
              </a:solidFill>
              <a:latin typeface="Arial"/>
            </a:endParaRPr>
          </a:p>
          <a:p>
            <a:pPr defTabSz="914400">
              <a:lnSpc>
                <a:spcPct val="100000"/>
              </a:lnSpc>
            </a:pPr>
            <a:r>
              <a:rPr lang="fr-FR" sz="3200" b="1" strike="noStrike" spc="-1">
                <a:solidFill>
                  <a:schemeClr val="dk1"/>
                </a:solidFill>
                <a:latin typeface="Aptos"/>
              </a:rPr>
              <a:t>des séismes enregistrés</a:t>
            </a:r>
            <a:endParaRPr lang="fr-FR" sz="3200" b="0" strike="noStrike" spc="-1">
              <a:solidFill>
                <a:srgbClr val="000000"/>
              </a:solidFill>
              <a:latin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 name="Image 2"/>
          <p:cNvPicPr/>
          <p:nvPr/>
        </p:nvPicPr>
        <p:blipFill>
          <a:blip r:embed="rId2"/>
          <a:stretch/>
        </p:blipFill>
        <p:spPr>
          <a:xfrm>
            <a:off x="1519560" y="379440"/>
            <a:ext cx="9152280" cy="6098400"/>
          </a:xfrm>
          <a:prstGeom prst="rect">
            <a:avLst/>
          </a:prstGeom>
          <a:ln w="0">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Image 3" descr="Une image contenant texte, ligne, diagramme, Tracé&#10;&#10;Description générée automatiquement"/>
          <p:cNvPicPr/>
          <p:nvPr/>
        </p:nvPicPr>
        <p:blipFill>
          <a:blip r:embed="rId2"/>
          <a:stretch/>
        </p:blipFill>
        <p:spPr>
          <a:xfrm>
            <a:off x="928440" y="68400"/>
            <a:ext cx="10334880" cy="6720840"/>
          </a:xfrm>
          <a:prstGeom prst="rect">
            <a:avLst/>
          </a:prstGeom>
          <a:ln w="0">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ZoneTexte 3"/>
          <p:cNvSpPr/>
          <p:nvPr/>
        </p:nvSpPr>
        <p:spPr>
          <a:xfrm>
            <a:off x="481320" y="320760"/>
            <a:ext cx="11566080" cy="6921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2800" b="1" strike="noStrike" spc="-1">
                <a:solidFill>
                  <a:schemeClr val="dk1"/>
                </a:solidFill>
                <a:latin typeface="Aptos"/>
              </a:rPr>
              <a:t>Dire comment varie la profondeur des séismes en fonction du temps. </a:t>
            </a:r>
            <a:endParaRPr lang="fr-FR" sz="2800" b="0" strike="noStrike" spc="-1">
              <a:solidFill>
                <a:srgbClr val="000000"/>
              </a:solidFill>
              <a:latin typeface="Arial"/>
            </a:endParaRPr>
          </a:p>
          <a:p>
            <a:pPr defTabSz="914400">
              <a:lnSpc>
                <a:spcPct val="100000"/>
              </a:lnSpc>
            </a:pPr>
            <a:r>
              <a:rPr lang="fr-FR" sz="2800" b="0" strike="noStrike" spc="-1">
                <a:solidFill>
                  <a:schemeClr val="dk1"/>
                </a:solidFill>
                <a:latin typeface="Aptos"/>
              </a:rPr>
              <a:t>La profondeur des séismes diminue en fonction du</a:t>
            </a:r>
            <a:endParaRPr lang="fr-FR" sz="2800" b="0" strike="noStrike" spc="-1">
              <a:solidFill>
                <a:srgbClr val="000000"/>
              </a:solidFill>
              <a:latin typeface="Arial"/>
            </a:endParaRPr>
          </a:p>
          <a:p>
            <a:pPr defTabSz="914400">
              <a:lnSpc>
                <a:spcPct val="100000"/>
              </a:lnSpc>
            </a:pPr>
            <a:r>
              <a:rPr lang="fr-FR" sz="2800" b="0" strike="noStrike" spc="-1">
                <a:solidFill>
                  <a:schemeClr val="dk1"/>
                </a:solidFill>
                <a:latin typeface="Aptos"/>
              </a:rPr>
              <a:t>temps, plus le temps passe plus les séismes sont proches de la surface.</a:t>
            </a:r>
            <a:endParaRPr lang="fr-FR" sz="2800" b="0" strike="noStrike" spc="-1">
              <a:solidFill>
                <a:srgbClr val="000000"/>
              </a:solidFill>
              <a:latin typeface="Arial"/>
            </a:endParaRPr>
          </a:p>
          <a:p>
            <a:pPr defTabSz="914400">
              <a:lnSpc>
                <a:spcPct val="100000"/>
              </a:lnSpc>
            </a:pPr>
            <a:endParaRPr lang="fr-FR" sz="2800" b="0" strike="noStrike" spc="-1">
              <a:solidFill>
                <a:srgbClr val="000000"/>
              </a:solidFill>
              <a:latin typeface="Arial"/>
            </a:endParaRPr>
          </a:p>
          <a:p>
            <a:pPr defTabSz="914400">
              <a:lnSpc>
                <a:spcPct val="100000"/>
              </a:lnSpc>
            </a:pPr>
            <a:r>
              <a:rPr lang="fr-FR" sz="2800" b="1" strike="noStrike" spc="-1">
                <a:solidFill>
                  <a:schemeClr val="dk1"/>
                </a:solidFill>
                <a:latin typeface="Aptos"/>
              </a:rPr>
              <a:t>Rappeler à quoi sont dus les séismes.</a:t>
            </a:r>
            <a:endParaRPr lang="fr-FR" sz="2800" b="0" strike="noStrike" spc="-1">
              <a:solidFill>
                <a:srgbClr val="000000"/>
              </a:solidFill>
              <a:latin typeface="Arial"/>
            </a:endParaRPr>
          </a:p>
          <a:p>
            <a:pPr defTabSz="914400">
              <a:lnSpc>
                <a:spcPct val="100000"/>
              </a:lnSpc>
            </a:pPr>
            <a:endParaRPr lang="fr-FR" sz="2800" b="0" strike="noStrike" spc="-1">
              <a:solidFill>
                <a:srgbClr val="000000"/>
              </a:solidFill>
              <a:latin typeface="Arial"/>
            </a:endParaRPr>
          </a:p>
          <a:p>
            <a:pPr defTabSz="914400">
              <a:lnSpc>
                <a:spcPct val="100000"/>
              </a:lnSpc>
            </a:pPr>
            <a:r>
              <a:rPr lang="fr-FR" sz="2800" b="0" strike="noStrike" spc="-1">
                <a:solidFill>
                  <a:schemeClr val="dk1"/>
                </a:solidFill>
                <a:latin typeface="Aptos"/>
              </a:rPr>
              <a:t>Les séismes sont dus à une rupture au niveau d’une faille libérant l'énergie accumulée.</a:t>
            </a:r>
            <a:endParaRPr lang="fr-FR" sz="2800" b="0" strike="noStrike" spc="-1">
              <a:solidFill>
                <a:srgbClr val="000000"/>
              </a:solidFill>
              <a:latin typeface="Arial"/>
            </a:endParaRPr>
          </a:p>
          <a:p>
            <a:pPr defTabSz="914400">
              <a:lnSpc>
                <a:spcPct val="100000"/>
              </a:lnSpc>
            </a:pPr>
            <a:endParaRPr lang="fr-FR" sz="2800" b="0" strike="noStrike" spc="-1">
              <a:solidFill>
                <a:srgbClr val="000000"/>
              </a:solidFill>
              <a:latin typeface="Arial"/>
            </a:endParaRPr>
          </a:p>
          <a:p>
            <a:pPr defTabSz="914400">
              <a:lnSpc>
                <a:spcPct val="100000"/>
              </a:lnSpc>
            </a:pPr>
            <a:r>
              <a:rPr lang="fr-FR" sz="2800" b="1" strike="noStrike" spc="-1">
                <a:solidFill>
                  <a:schemeClr val="dk1"/>
                </a:solidFill>
                <a:latin typeface="Aptos"/>
              </a:rPr>
              <a:t>Proposer une explication à cette migration des foyers sismiques en fonction du temps.</a:t>
            </a:r>
            <a:endParaRPr lang="fr-FR" sz="2800" b="0" strike="noStrike" spc="-1">
              <a:solidFill>
                <a:srgbClr val="000000"/>
              </a:solidFill>
              <a:latin typeface="Arial"/>
            </a:endParaRPr>
          </a:p>
          <a:p>
            <a:pPr defTabSz="914400">
              <a:lnSpc>
                <a:spcPct val="100000"/>
              </a:lnSpc>
            </a:pPr>
            <a:endParaRPr lang="fr-FR" sz="2800" b="0" strike="noStrike" spc="-1">
              <a:solidFill>
                <a:srgbClr val="000000"/>
              </a:solidFill>
              <a:latin typeface="Arial"/>
            </a:endParaRPr>
          </a:p>
          <a:p>
            <a:pPr defTabSz="914400">
              <a:lnSpc>
                <a:spcPct val="100000"/>
              </a:lnSpc>
            </a:pPr>
            <a:r>
              <a:rPr lang="fr-FR" sz="2800" b="0" strike="noStrike" spc="-1">
                <a:solidFill>
                  <a:schemeClr val="dk1"/>
                </a:solidFill>
                <a:latin typeface="Aptos"/>
              </a:rPr>
              <a:t>Les forces à l'origine de ces ruptures sont dues à la montée de la "lave" qui fracture les roches qui l'entourent.</a:t>
            </a:r>
            <a:endParaRPr lang="fr-FR" sz="2800" b="0" strike="noStrike" spc="-1">
              <a:solidFill>
                <a:srgbClr val="000000"/>
              </a:solidFill>
              <a:latin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ZoneTexte 2"/>
          <p:cNvSpPr/>
          <p:nvPr/>
        </p:nvSpPr>
        <p:spPr>
          <a:xfrm>
            <a:off x="0" y="0"/>
            <a:ext cx="12191760" cy="6067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2800" b="0" i="1" strike="noStrike" spc="-1">
                <a:solidFill>
                  <a:schemeClr val="dk1"/>
                </a:solidFill>
                <a:latin typeface="Aptos"/>
              </a:rPr>
              <a:t>Sous presque tous les grands volcans, à une profondeur variant entre 10 et 30 km se trouve une chambre magmatique (réservoir rempli de magma). Le magma se forme par fusion d'une roche entre 150 et 50 km de profondeur. La fusion est partielle car seule une partie de la roche fond en donnant des gouttelettes de liquide. Plus légères que les roches qui les entourent, les gouttelettes migrent lentement vers le haut et se rassemblent pour former, sous le volcan, en profondeur, le réservoir magmatique. Le magma y séjourne un certain temps, parfois plusieurs siècles, avant le déclenchement de l'éruption. Une éruption volcanique correspond donc à la reprise de l'ascension du magma, depuis la chambre magmatique jusqu'à la surface. Le magma ainsi produit est donc de la matière minérale fondue constituée d'un mélange très chaud (plus de 1000 'C) de liquide, de gaz et de fragments de roches solides. Une fois à la surface et libéré de ses gaz, il donne</a:t>
            </a:r>
            <a:endParaRPr lang="fr-FR" sz="2800" b="0" strike="noStrike" spc="-1">
              <a:solidFill>
                <a:srgbClr val="000000"/>
              </a:solidFill>
              <a:latin typeface="Arial"/>
            </a:endParaRPr>
          </a:p>
          <a:p>
            <a:pPr defTabSz="914400">
              <a:lnSpc>
                <a:spcPct val="100000"/>
              </a:lnSpc>
            </a:pPr>
            <a:r>
              <a:rPr lang="fr-FR" sz="2800" b="0" i="1" strike="noStrike" spc="-1">
                <a:solidFill>
                  <a:schemeClr val="dk1"/>
                </a:solidFill>
                <a:latin typeface="Aptos"/>
              </a:rPr>
              <a:t>naissance à la lave." </a:t>
            </a:r>
            <a:endParaRPr lang="fr-FR" sz="2800" b="0" strike="noStrike" spc="-1">
              <a:solidFill>
                <a:srgbClr val="000000"/>
              </a:solidFill>
              <a:latin typeface="Arial"/>
            </a:endParaRPr>
          </a:p>
          <a:p>
            <a:pPr defTabSz="914400">
              <a:lnSpc>
                <a:spcPct val="100000"/>
              </a:lnSpc>
            </a:pPr>
            <a:r>
              <a:rPr lang="fr-FR" sz="2800" b="0" strike="noStrike" spc="-1">
                <a:solidFill>
                  <a:schemeClr val="dk1"/>
                </a:solidFill>
                <a:latin typeface="Aptos"/>
              </a:rPr>
              <a:t>SVT 4ème Bordas/Belin</a:t>
            </a:r>
            <a:endParaRPr lang="fr-FR" sz="2800" b="0" strike="noStrike" spc="-1">
              <a:solidFill>
                <a:srgbClr val="000000"/>
              </a:solidFill>
              <a:latin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 name="Image 3"/>
          <p:cNvPicPr/>
          <p:nvPr/>
        </p:nvPicPr>
        <p:blipFill>
          <a:blip r:embed="rId2"/>
          <a:stretch/>
        </p:blipFill>
        <p:spPr>
          <a:xfrm>
            <a:off x="376560" y="246240"/>
            <a:ext cx="11438280" cy="6365160"/>
          </a:xfrm>
          <a:prstGeom prst="rect">
            <a:avLst/>
          </a:prstGeom>
          <a:ln w="0">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ZoneTexte 2"/>
          <p:cNvSpPr/>
          <p:nvPr/>
        </p:nvSpPr>
        <p:spPr>
          <a:xfrm>
            <a:off x="0" y="1905480"/>
            <a:ext cx="12191760" cy="3747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4800" b="1" strike="noStrike" spc="-1">
                <a:solidFill>
                  <a:srgbClr val="FF0000"/>
                </a:solidFill>
                <a:latin typeface="Aptos"/>
              </a:rPr>
              <a:t>Bilan : </a:t>
            </a:r>
            <a:endParaRPr lang="fr-FR" sz="4800" b="0" strike="noStrike" spc="-1">
              <a:solidFill>
                <a:srgbClr val="000000"/>
              </a:solidFill>
              <a:latin typeface="Arial"/>
            </a:endParaRPr>
          </a:p>
          <a:p>
            <a:pPr defTabSz="914400">
              <a:lnSpc>
                <a:spcPct val="100000"/>
              </a:lnSpc>
            </a:pPr>
            <a:r>
              <a:rPr lang="fr-FR" sz="4800" b="1" strike="noStrike" spc="-1">
                <a:solidFill>
                  <a:srgbClr val="FF0000"/>
                </a:solidFill>
                <a:latin typeface="Aptos"/>
              </a:rPr>
              <a:t>Lors d’une éruption volcanique, on observe une montée de magma riche en gaz. Ce magma est stocké dans un réservoir magmatique.</a:t>
            </a:r>
            <a:endParaRPr lang="fr-FR" sz="4800" b="0" strike="noStrike" spc="-1">
              <a:solidFill>
                <a:srgbClr val="000000"/>
              </a:solidFill>
              <a:latin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ZoneTexte 2"/>
          <p:cNvSpPr/>
          <p:nvPr/>
        </p:nvSpPr>
        <p:spPr>
          <a:xfrm>
            <a:off x="393480" y="-132480"/>
            <a:ext cx="10796040" cy="7650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4800" b="1" i="1" strike="noStrike" spc="-1">
                <a:solidFill>
                  <a:schemeClr val="accent6"/>
                </a:solidFill>
                <a:latin typeface="Aptos"/>
              </a:rPr>
              <a:t>Quel est le moteur de cette montée du magma?</a:t>
            </a:r>
            <a:endParaRPr lang="fr-FR" sz="4800" b="0" strike="noStrike" spc="-1">
              <a:solidFill>
                <a:srgbClr val="000000"/>
              </a:solidFill>
              <a:latin typeface="Arial"/>
            </a:endParaRPr>
          </a:p>
          <a:p>
            <a:pPr defTabSz="914400">
              <a:lnSpc>
                <a:spcPct val="100000"/>
              </a:lnSpc>
            </a:pPr>
            <a:endParaRPr lang="fr-FR" sz="4800" b="0" strike="noStrike" spc="-1">
              <a:solidFill>
                <a:srgbClr val="000000"/>
              </a:solidFill>
              <a:latin typeface="Arial"/>
            </a:endParaRPr>
          </a:p>
          <a:p>
            <a:pPr defTabSz="914400">
              <a:lnSpc>
                <a:spcPct val="100000"/>
              </a:lnSpc>
            </a:pPr>
            <a:r>
              <a:rPr lang="fr-FR" sz="3200" b="1" strike="noStrike" spc="-1">
                <a:solidFill>
                  <a:schemeClr val="dk1"/>
                </a:solidFill>
                <a:latin typeface="Aptos"/>
              </a:rPr>
              <a:t>Activité 5 : Expérience le moteur de la montée du magma</a:t>
            </a:r>
            <a:endParaRPr lang="fr-FR" sz="3200" b="0" strike="noStrike" spc="-1">
              <a:solidFill>
                <a:srgbClr val="000000"/>
              </a:solidFill>
              <a:latin typeface="Arial"/>
            </a:endParaRPr>
          </a:p>
          <a:p>
            <a:pPr defTabSz="914400">
              <a:lnSpc>
                <a:spcPct val="100000"/>
              </a:lnSpc>
            </a:pPr>
            <a:endParaRPr lang="fr-FR" sz="3200" b="0" strike="noStrike" spc="-1">
              <a:solidFill>
                <a:srgbClr val="000000"/>
              </a:solidFill>
              <a:latin typeface="Arial"/>
            </a:endParaRPr>
          </a:p>
          <a:p>
            <a:pPr defTabSz="914400">
              <a:lnSpc>
                <a:spcPct val="100000"/>
              </a:lnSpc>
            </a:pPr>
            <a:r>
              <a:rPr lang="fr-FR" sz="3200" b="1" i="1" strike="noStrike" spc="-1">
                <a:solidFill>
                  <a:schemeClr val="dk1"/>
                </a:solidFill>
                <a:latin typeface="Aptos"/>
              </a:rPr>
              <a:t>En binôme sur une feuille chacun !!</a:t>
            </a:r>
            <a:endParaRPr lang="fr-FR" sz="3200" b="0" strike="noStrike" spc="-1">
              <a:solidFill>
                <a:srgbClr val="000000"/>
              </a:solidFill>
              <a:latin typeface="Arial"/>
            </a:endParaRPr>
          </a:p>
          <a:p>
            <a:pPr defTabSz="914400">
              <a:lnSpc>
                <a:spcPct val="100000"/>
              </a:lnSpc>
            </a:pPr>
            <a:endParaRPr lang="fr-FR" sz="3200" b="0" strike="noStrike" spc="-1">
              <a:solidFill>
                <a:srgbClr val="000000"/>
              </a:solidFill>
              <a:latin typeface="Arial"/>
            </a:endParaRPr>
          </a:p>
          <a:p>
            <a:pPr defTabSz="914400">
              <a:lnSpc>
                <a:spcPct val="100000"/>
              </a:lnSpc>
            </a:pPr>
            <a:r>
              <a:rPr lang="fr-FR" sz="3200" b="0" strike="noStrike" spc="-1">
                <a:solidFill>
                  <a:schemeClr val="dk1"/>
                </a:solidFill>
                <a:latin typeface="Aptos"/>
              </a:rPr>
              <a:t>1) (en groupe classe ) Proposer une hypothèse </a:t>
            </a:r>
            <a:endParaRPr lang="fr-FR" sz="3200" b="0" strike="noStrike" spc="-1">
              <a:solidFill>
                <a:srgbClr val="000000"/>
              </a:solidFill>
              <a:latin typeface="Arial"/>
            </a:endParaRPr>
          </a:p>
          <a:p>
            <a:pPr defTabSz="914400">
              <a:lnSpc>
                <a:spcPct val="100000"/>
              </a:lnSpc>
            </a:pPr>
            <a:r>
              <a:rPr lang="fr-FR" sz="3200" b="0" strike="noStrike" spc="-1">
                <a:solidFill>
                  <a:schemeClr val="dk1"/>
                </a:solidFill>
                <a:latin typeface="Aptos"/>
              </a:rPr>
              <a:t>2) Proposer un protocole (Compétence évaluée) </a:t>
            </a:r>
            <a:endParaRPr lang="fr-FR" sz="3200" b="0" strike="noStrike" spc="-1">
              <a:solidFill>
                <a:srgbClr val="000000"/>
              </a:solidFill>
              <a:latin typeface="Arial"/>
            </a:endParaRPr>
          </a:p>
          <a:p>
            <a:pPr defTabSz="914400">
              <a:lnSpc>
                <a:spcPct val="100000"/>
              </a:lnSpc>
            </a:pPr>
            <a:r>
              <a:rPr lang="fr-FR" sz="3200" b="0" strike="noStrike" spc="-1">
                <a:solidFill>
                  <a:schemeClr val="dk1"/>
                </a:solidFill>
                <a:latin typeface="Aptos"/>
              </a:rPr>
              <a:t>3) Mettre en œuvre le protocole et schématiser les résultats</a:t>
            </a:r>
            <a:endParaRPr lang="fr-FR" sz="3200" b="0" strike="noStrike" spc="-1">
              <a:solidFill>
                <a:srgbClr val="000000"/>
              </a:solidFill>
              <a:latin typeface="Arial"/>
            </a:endParaRPr>
          </a:p>
          <a:p>
            <a:pPr defTabSz="914400">
              <a:lnSpc>
                <a:spcPct val="100000"/>
              </a:lnSpc>
            </a:pPr>
            <a:r>
              <a:rPr lang="fr-FR" sz="3200" b="0" strike="noStrike" spc="-1">
                <a:solidFill>
                  <a:schemeClr val="dk1"/>
                </a:solidFill>
                <a:latin typeface="Aptos"/>
              </a:rPr>
              <a:t>4) Interpréter les résultats, valider ou invalider l’hypothèse et répondre à la question.</a:t>
            </a:r>
            <a:endParaRPr lang="fr-FR" sz="3200" b="0" strike="noStrike" spc="-1">
              <a:solidFill>
                <a:srgbClr val="000000"/>
              </a:solidFill>
              <a:latin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ZoneTexte 7"/>
          <p:cNvSpPr/>
          <p:nvPr/>
        </p:nvSpPr>
        <p:spPr>
          <a:xfrm>
            <a:off x="8999640" y="208440"/>
            <a:ext cx="3079800" cy="6067080"/>
          </a:xfrm>
          <a:prstGeom prst="rect">
            <a:avLst/>
          </a:prstGeom>
          <a:solidFill>
            <a:schemeClr val="accent2">
              <a:lumMod val="60000"/>
              <a:lumOff val="40000"/>
            </a:schemeClr>
          </a:solidFill>
          <a:ln w="38100">
            <a:solidFill>
              <a:srgbClr val="E97132">
                <a:lumMod val="50000"/>
              </a:srgbClr>
            </a:solidFill>
            <a:round/>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2800" b="1" strike="noStrike" spc="-1">
                <a:solidFill>
                  <a:schemeClr val="dk1"/>
                </a:solidFill>
                <a:latin typeface="Arial"/>
              </a:rPr>
              <a:t>Vue satellite et aérienne du cône volcanique montrant sa forme circulaire de bouclier ainsi que la superposition des coulées de lave ( les plus récentes sont noires et les plus anciennes sont grises) </a:t>
            </a:r>
            <a:endParaRPr lang="fr-FR" sz="2800" b="0" strike="noStrike" spc="-1">
              <a:solidFill>
                <a:srgbClr val="000000"/>
              </a:solidFill>
              <a:latin typeface="Arial"/>
            </a:endParaRPr>
          </a:p>
        </p:txBody>
      </p:sp>
      <p:pic>
        <p:nvPicPr>
          <p:cNvPr id="73" name="Image 2" descr="Une image contenant carte, nature, texte, capture d’écran&#10;&#10;Description générée automatiquement"/>
          <p:cNvPicPr/>
          <p:nvPr/>
        </p:nvPicPr>
        <p:blipFill>
          <a:blip r:embed="rId2"/>
          <a:stretch/>
        </p:blipFill>
        <p:spPr>
          <a:xfrm>
            <a:off x="0" y="0"/>
            <a:ext cx="8886960" cy="6665040"/>
          </a:xfrm>
          <a:prstGeom prst="rect">
            <a:avLst/>
          </a:prstGeom>
          <a:ln w="0">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ZoneTexte 2"/>
          <p:cNvSpPr/>
          <p:nvPr/>
        </p:nvSpPr>
        <p:spPr>
          <a:xfrm>
            <a:off x="0" y="0"/>
            <a:ext cx="12191760" cy="7774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2800" b="1" strike="noStrike" spc="-1">
                <a:solidFill>
                  <a:schemeClr val="dk1"/>
                </a:solidFill>
                <a:latin typeface="Aptos"/>
              </a:rPr>
              <a:t>La réaction chimique : </a:t>
            </a:r>
            <a:r>
              <a:rPr lang="fr-FR" sz="2800" b="0" strike="noStrike" spc="-1">
                <a:solidFill>
                  <a:schemeClr val="dk1"/>
                </a:solidFill>
                <a:latin typeface="Aptos"/>
              </a:rPr>
              <a:t>Lorsque le bicarbonate de soude (un composé basique) et le vinaigre (un acide faible) se mélangent, ils réagissent pour former de l’acétate de sodium, de l’eau et du dioxyde de carbone (CO₂). </a:t>
            </a:r>
            <a:endParaRPr lang="fr-FR" sz="2800" b="0" strike="noStrike" spc="-1">
              <a:solidFill>
                <a:srgbClr val="000000"/>
              </a:solidFill>
              <a:latin typeface="Arial"/>
            </a:endParaRPr>
          </a:p>
          <a:p>
            <a:pPr defTabSz="914400">
              <a:lnSpc>
                <a:spcPct val="100000"/>
              </a:lnSpc>
            </a:pPr>
            <a:endParaRPr lang="fr-FR" sz="2800" b="0" strike="noStrike" spc="-1">
              <a:solidFill>
                <a:srgbClr val="000000"/>
              </a:solidFill>
              <a:latin typeface="Arial"/>
            </a:endParaRPr>
          </a:p>
          <a:p>
            <a:pPr defTabSz="914400">
              <a:lnSpc>
                <a:spcPct val="100000"/>
              </a:lnSpc>
            </a:pPr>
            <a:r>
              <a:rPr lang="fr-FR" sz="2800" b="0" strike="noStrike" spc="-1">
                <a:solidFill>
                  <a:schemeClr val="dk1"/>
                </a:solidFill>
                <a:latin typeface="Aptos"/>
              </a:rPr>
              <a:t>L'équation chimique simplifiée est :</a:t>
            </a:r>
            <a:endParaRPr lang="fr-FR" sz="2800" b="0" strike="noStrike" spc="-1">
              <a:solidFill>
                <a:srgbClr val="000000"/>
              </a:solidFill>
              <a:latin typeface="Arial"/>
            </a:endParaRPr>
          </a:p>
          <a:p>
            <a:pPr algn="ctr" defTabSz="914400">
              <a:lnSpc>
                <a:spcPct val="100000"/>
              </a:lnSpc>
            </a:pPr>
            <a:r>
              <a:rPr lang="fr-FR" sz="2800" b="1" strike="noStrike" spc="-1">
                <a:solidFill>
                  <a:schemeClr val="dk1"/>
                </a:solidFill>
                <a:latin typeface="Aptos"/>
              </a:rPr>
              <a:t>NaHCO3+CH3COOH→CH3COONa+H2O+</a:t>
            </a:r>
            <a:r>
              <a:rPr lang="fr-FR" sz="2800" b="1" strike="noStrike" spc="-1">
                <a:solidFill>
                  <a:schemeClr val="dk1"/>
                </a:solidFill>
                <a:highlight>
                  <a:srgbClr val="FFFF00"/>
                </a:highlight>
                <a:latin typeface="Aptos"/>
              </a:rPr>
              <a:t>CO2</a:t>
            </a:r>
            <a:r>
              <a:rPr lang="fr-FR" sz="2800" b="1" strike="noStrike" spc="-1">
                <a:solidFill>
                  <a:schemeClr val="dk1"/>
                </a:solidFill>
                <a:latin typeface="Aptos"/>
              </a:rPr>
              <a:t> (gaz)</a:t>
            </a:r>
            <a:endParaRPr lang="fr-FR" sz="2800" b="0" strike="noStrike" spc="-1">
              <a:solidFill>
                <a:srgbClr val="000000"/>
              </a:solidFill>
              <a:latin typeface="Arial"/>
            </a:endParaRPr>
          </a:p>
          <a:p>
            <a:pPr defTabSz="914400">
              <a:lnSpc>
                <a:spcPct val="100000"/>
              </a:lnSpc>
            </a:pPr>
            <a:endParaRPr lang="fr-FR" sz="2800" b="0" strike="noStrike" spc="-1">
              <a:solidFill>
                <a:srgbClr val="000000"/>
              </a:solidFill>
              <a:latin typeface="Arial"/>
            </a:endParaRPr>
          </a:p>
          <a:p>
            <a:pPr defTabSz="914400">
              <a:lnSpc>
                <a:spcPct val="100000"/>
              </a:lnSpc>
            </a:pPr>
            <a:r>
              <a:rPr lang="fr-FR" sz="2800" b="1" strike="noStrike" spc="-1">
                <a:solidFill>
                  <a:schemeClr val="dk1"/>
                </a:solidFill>
                <a:latin typeface="Aptos"/>
              </a:rPr>
              <a:t>Libération de gaz :</a:t>
            </a:r>
            <a:r>
              <a:rPr lang="fr-FR" sz="2800" b="0" strike="noStrike" spc="-1">
                <a:solidFill>
                  <a:schemeClr val="dk1"/>
                </a:solidFill>
                <a:latin typeface="Aptos"/>
              </a:rPr>
              <a:t> La réaction produit rapidement du dioxyde de carbone sous forme de bulles. La libération de ce gaz augmente la pression, créant une effervescence qui imite la montée des gaz dans le magma.</a:t>
            </a:r>
            <a:endParaRPr lang="fr-FR" sz="2800" b="0" strike="noStrike" spc="-1">
              <a:solidFill>
                <a:srgbClr val="000000"/>
              </a:solidFill>
              <a:latin typeface="Arial"/>
            </a:endParaRPr>
          </a:p>
          <a:p>
            <a:pPr defTabSz="914400">
              <a:lnSpc>
                <a:spcPct val="100000"/>
              </a:lnSpc>
            </a:pPr>
            <a:endParaRPr lang="fr-FR" sz="2800" b="0" strike="noStrike" spc="-1">
              <a:solidFill>
                <a:srgbClr val="000000"/>
              </a:solidFill>
              <a:latin typeface="Arial"/>
            </a:endParaRPr>
          </a:p>
          <a:p>
            <a:pPr defTabSz="914400">
              <a:lnSpc>
                <a:spcPct val="100000"/>
              </a:lnSpc>
            </a:pPr>
            <a:r>
              <a:rPr lang="fr-FR" sz="2800" b="1" strike="noStrike" spc="-1">
                <a:solidFill>
                  <a:schemeClr val="dk1"/>
                </a:solidFill>
                <a:latin typeface="Aptos"/>
              </a:rPr>
              <a:t>Effet de poussée : </a:t>
            </a:r>
            <a:r>
              <a:rPr lang="fr-FR" sz="2800" b="0" strike="noStrike" spc="-1">
                <a:solidFill>
                  <a:schemeClr val="dk1"/>
                </a:solidFill>
                <a:latin typeface="Aptos"/>
              </a:rPr>
              <a:t>Le gaz crée une pression qui pousse le liquide vers le haut et peut même provoquer un débordement, semblable à une éruption volcanique. Cela reproduit l'effet des gaz magmatiques qui se libèrent et forcent le magma à monter jusqu’à la surface.</a:t>
            </a:r>
            <a:endParaRPr lang="fr-FR" sz="2800" b="0" strike="noStrike" spc="-1">
              <a:solidFill>
                <a:srgbClr val="000000"/>
              </a:solidFill>
              <a:latin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PlaceHolder 1"/>
          <p:cNvSpPr>
            <a:spLocks noGrp="1"/>
          </p:cNvSpPr>
          <p:nvPr>
            <p:ph type="title"/>
          </p:nvPr>
        </p:nvSpPr>
        <p:spPr>
          <a:xfrm>
            <a:off x="838080" y="365040"/>
            <a:ext cx="10515240" cy="1325160"/>
          </a:xfrm>
          <a:prstGeom prst="rect">
            <a:avLst/>
          </a:prstGeom>
          <a:noFill/>
          <a:ln w="0">
            <a:noFill/>
          </a:ln>
        </p:spPr>
        <p:txBody>
          <a:bodyPr lIns="91440" tIns="45720" rIns="91440" bIns="45720" anchor="ctr">
            <a:noAutofit/>
          </a:bodyPr>
          <a:lstStyle/>
          <a:p>
            <a:pPr indent="0" defTabSz="914400">
              <a:lnSpc>
                <a:spcPct val="90000"/>
              </a:lnSpc>
              <a:buNone/>
            </a:pPr>
            <a:r>
              <a:rPr lang="fr-FR" sz="4400" b="1" strike="noStrike" spc="-1">
                <a:solidFill>
                  <a:srgbClr val="FF0000"/>
                </a:solidFill>
                <a:latin typeface="Aptos Display"/>
              </a:rPr>
              <a:t>Bilan</a:t>
            </a:r>
            <a:endParaRPr lang="fr-FR" sz="4400" b="0" strike="noStrike" spc="-1">
              <a:solidFill>
                <a:schemeClr val="dk1"/>
              </a:solidFill>
              <a:latin typeface="Aptos"/>
            </a:endParaRPr>
          </a:p>
        </p:txBody>
      </p:sp>
      <p:sp>
        <p:nvSpPr>
          <p:cNvPr id="134" name="PlaceHolder 2"/>
          <p:cNvSpPr>
            <a:spLocks noGrp="1"/>
          </p:cNvSpPr>
          <p:nvPr>
            <p:ph/>
          </p:nvPr>
        </p:nvSpPr>
        <p:spPr>
          <a:xfrm>
            <a:off x="838080" y="1825560"/>
            <a:ext cx="10515240" cy="4350960"/>
          </a:xfrm>
          <a:prstGeom prst="rect">
            <a:avLst/>
          </a:prstGeom>
          <a:noFill/>
          <a:ln w="0">
            <a:noFill/>
          </a:ln>
        </p:spPr>
        <p:txBody>
          <a:bodyPr lIns="91440" tIns="45720" rIns="91440" bIns="45720" anchor="t">
            <a:normAutofit fontScale="96763" lnSpcReduction="10000"/>
          </a:bodyPr>
          <a:lstStyle/>
          <a:p>
            <a:pPr marL="228600" indent="-228600" defTabSz="914400">
              <a:lnSpc>
                <a:spcPct val="90000"/>
              </a:lnSpc>
              <a:spcBef>
                <a:spcPts val="1001"/>
              </a:spcBef>
              <a:buClr>
                <a:srgbClr val="FF0000"/>
              </a:buClr>
              <a:buFont typeface="Arial"/>
              <a:buChar char="•"/>
            </a:pPr>
            <a:r>
              <a:rPr lang="fr-FR" sz="4000" b="1" strike="noStrike" spc="-1">
                <a:solidFill>
                  <a:srgbClr val="FF0000"/>
                </a:solidFill>
                <a:latin typeface="Aptos"/>
              </a:rPr>
              <a:t>Lorsque la pression diminue dans la chambre magmatique, les gaz dissous dans le magma se rassemblent sous forme de bulles ce qui entraîne sa montée jusqu’en surface : c’est l’éruption volcanique. Les gaz sont donc les moteurs de l’éruption</a:t>
            </a:r>
            <a:endParaRPr lang="fr-FR" sz="4000" b="0" strike="noStrike" spc="-1">
              <a:solidFill>
                <a:schemeClr val="dk1"/>
              </a:solidFill>
              <a:latin typeface="Apto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PlaceHolder 1"/>
          <p:cNvSpPr>
            <a:spLocks noGrp="1"/>
          </p:cNvSpPr>
          <p:nvPr>
            <p:ph type="title"/>
          </p:nvPr>
        </p:nvSpPr>
        <p:spPr>
          <a:xfrm>
            <a:off x="838080" y="365040"/>
            <a:ext cx="10515240" cy="1325160"/>
          </a:xfrm>
          <a:prstGeom prst="rect">
            <a:avLst/>
          </a:prstGeom>
          <a:noFill/>
          <a:ln w="0">
            <a:noFill/>
          </a:ln>
        </p:spPr>
        <p:txBody>
          <a:bodyPr lIns="91440" tIns="45720" rIns="91440" bIns="45720" anchor="ctr">
            <a:noAutofit/>
          </a:bodyPr>
          <a:lstStyle/>
          <a:p>
            <a:pPr indent="0" defTabSz="914400">
              <a:lnSpc>
                <a:spcPct val="90000"/>
              </a:lnSpc>
              <a:buNone/>
            </a:pPr>
            <a:r>
              <a:rPr lang="fr-FR" sz="4400" b="0" i="1" strike="noStrike" spc="-1">
                <a:solidFill>
                  <a:schemeClr val="accent6"/>
                </a:solidFill>
                <a:latin typeface="Aptos Display"/>
              </a:rPr>
              <a:t>Comment expliquer la différence entre les deux types d’éruptions ? </a:t>
            </a:r>
            <a:endParaRPr lang="fr-FR" sz="4400" b="0" strike="noStrike" spc="-1">
              <a:solidFill>
                <a:schemeClr val="dk1"/>
              </a:solidFill>
              <a:latin typeface="Aptos"/>
            </a:endParaRPr>
          </a:p>
        </p:txBody>
      </p:sp>
      <p:sp>
        <p:nvSpPr>
          <p:cNvPr id="136" name="PlaceHolder 2"/>
          <p:cNvSpPr>
            <a:spLocks noGrp="1"/>
          </p:cNvSpPr>
          <p:nvPr>
            <p:ph/>
          </p:nvPr>
        </p:nvSpPr>
        <p:spPr>
          <a:xfrm>
            <a:off x="838080" y="1825560"/>
            <a:ext cx="10515240" cy="4350960"/>
          </a:xfrm>
          <a:prstGeom prst="rect">
            <a:avLst/>
          </a:prstGeom>
          <a:noFill/>
          <a:ln w="0">
            <a:noFill/>
          </a:ln>
        </p:spPr>
        <p:txBody>
          <a:bodyPr lIns="91440" tIns="45720" rIns="91440" bIns="45720" anchor="t">
            <a:normAutofit fontScale="93550" lnSpcReduction="10000"/>
          </a:bodyPr>
          <a:lstStyle/>
          <a:p>
            <a:pPr indent="0" defTabSz="914400">
              <a:lnSpc>
                <a:spcPct val="90000"/>
              </a:lnSpc>
              <a:spcBef>
                <a:spcPts val="1001"/>
              </a:spcBef>
              <a:buNone/>
              <a:tabLst>
                <a:tab pos="0" algn="l"/>
              </a:tabLst>
            </a:pPr>
            <a:r>
              <a:rPr lang="fr-FR" sz="4000" b="1" strike="noStrike" spc="-1">
                <a:solidFill>
                  <a:srgbClr val="467886"/>
                </a:solidFill>
                <a:latin typeface="Aptos"/>
              </a:rPr>
              <a:t>Idée : La différence s’explique car il y a un magma fluide et un magma visqueux</a:t>
            </a:r>
            <a:endParaRPr lang="fr-FR" sz="4000" b="0" strike="noStrike" spc="-1">
              <a:solidFill>
                <a:schemeClr val="dk1"/>
              </a:solidFill>
              <a:latin typeface="Aptos"/>
            </a:endParaRPr>
          </a:p>
          <a:p>
            <a:pPr indent="0" defTabSz="914400">
              <a:lnSpc>
                <a:spcPct val="90000"/>
              </a:lnSpc>
              <a:spcBef>
                <a:spcPts val="1001"/>
              </a:spcBef>
              <a:buNone/>
              <a:tabLst>
                <a:tab pos="0" algn="l"/>
              </a:tabLst>
            </a:pPr>
            <a:endParaRPr lang="fr-FR" sz="4000" b="0" strike="noStrike" spc="-1">
              <a:solidFill>
                <a:schemeClr val="dk1"/>
              </a:solidFill>
              <a:latin typeface="Aptos"/>
            </a:endParaRPr>
          </a:p>
          <a:p>
            <a:pPr indent="0" defTabSz="914400">
              <a:lnSpc>
                <a:spcPct val="90000"/>
              </a:lnSpc>
              <a:spcBef>
                <a:spcPts val="1001"/>
              </a:spcBef>
              <a:buNone/>
              <a:tabLst>
                <a:tab pos="0" algn="l"/>
              </a:tabLst>
            </a:pPr>
            <a:r>
              <a:rPr lang="fr-FR" sz="4000" b="1" strike="noStrike" spc="-1">
                <a:solidFill>
                  <a:srgbClr val="000000"/>
                </a:solidFill>
                <a:latin typeface="Aptos"/>
              </a:rPr>
              <a:t>Activité : Vidéo d’une modélisation d’une éruption avec un magma visqueux (purée) et un magma fluide (sauce tomate) </a:t>
            </a:r>
            <a:endParaRPr lang="fr-FR" sz="4000" b="0" strike="noStrike" spc="-1">
              <a:solidFill>
                <a:schemeClr val="dk1"/>
              </a:solidFill>
              <a:latin typeface="Aptos"/>
            </a:endParaRPr>
          </a:p>
          <a:p>
            <a:pPr indent="0" defTabSz="914400">
              <a:lnSpc>
                <a:spcPct val="90000"/>
              </a:lnSpc>
              <a:spcBef>
                <a:spcPts val="1001"/>
              </a:spcBef>
              <a:buNone/>
              <a:tabLst>
                <a:tab pos="0" algn="l"/>
              </a:tabLst>
            </a:pPr>
            <a:r>
              <a:rPr lang="fr-FR" sz="4000" b="1" u="sng" strike="noStrike" spc="-1">
                <a:solidFill>
                  <a:srgbClr val="467886"/>
                </a:solidFill>
                <a:uFillTx/>
                <a:latin typeface="Aptos"/>
                <a:hlinkClick r:id="rId2"/>
              </a:rPr>
              <a:t>https://www.youtube.com/watch?v=wqz7k6RHPSc</a:t>
            </a:r>
            <a:endParaRPr lang="fr-FR" sz="4000" b="0" strike="noStrike" spc="-1">
              <a:solidFill>
                <a:schemeClr val="dk1"/>
              </a:solidFill>
              <a:latin typeface="Aptos"/>
            </a:endParaRPr>
          </a:p>
          <a:p>
            <a:pPr indent="0" defTabSz="914400">
              <a:lnSpc>
                <a:spcPct val="90000"/>
              </a:lnSpc>
              <a:spcBef>
                <a:spcPts val="1001"/>
              </a:spcBef>
              <a:buNone/>
              <a:tabLst>
                <a:tab pos="0" algn="l"/>
              </a:tabLst>
            </a:pPr>
            <a:endParaRPr lang="fr-FR" sz="4000" b="0" strike="noStrike" spc="-1">
              <a:solidFill>
                <a:schemeClr val="dk1"/>
              </a:solidFill>
              <a:latin typeface="Apto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PlaceHolder 1"/>
          <p:cNvSpPr>
            <a:spLocks noGrp="1"/>
          </p:cNvSpPr>
          <p:nvPr>
            <p:ph type="title"/>
          </p:nvPr>
        </p:nvSpPr>
        <p:spPr>
          <a:xfrm>
            <a:off x="720000" y="2244960"/>
            <a:ext cx="10515240" cy="2283480"/>
          </a:xfrm>
          <a:prstGeom prst="rect">
            <a:avLst/>
          </a:prstGeom>
          <a:noFill/>
          <a:ln w="0">
            <a:noFill/>
          </a:ln>
        </p:spPr>
        <p:txBody>
          <a:bodyPr lIns="0" tIns="0" rIns="0" bIns="0" anchor="ctr">
            <a:noAutofit/>
          </a:bodyPr>
          <a:lstStyle/>
          <a:p>
            <a:pPr indent="0">
              <a:lnSpc>
                <a:spcPct val="200000"/>
              </a:lnSpc>
              <a:spcBef>
                <a:spcPts val="1191"/>
              </a:spcBef>
              <a:spcAft>
                <a:spcPts val="992"/>
              </a:spcAft>
              <a:buNone/>
            </a:pPr>
            <a:r>
              <a:rPr lang="fr-FR" sz="2000" b="1" strike="noStrike" spc="-1" dirty="0">
                <a:solidFill>
                  <a:srgbClr val="FF0000"/>
                </a:solidFill>
              </a:rPr>
              <a:t>Bilan : </a:t>
            </a:r>
            <a:br>
              <a:rPr sz="2000" b="1" dirty="0">
                <a:solidFill>
                  <a:srgbClr val="FF0000"/>
                </a:solidFill>
              </a:rPr>
            </a:br>
            <a:br>
              <a:rPr sz="2000" b="1" dirty="0">
                <a:solidFill>
                  <a:srgbClr val="FF0000"/>
                </a:solidFill>
              </a:rPr>
            </a:br>
            <a:r>
              <a:rPr lang="fr-FR" sz="2000" b="1" strike="noStrike" spc="-1" dirty="0">
                <a:solidFill>
                  <a:srgbClr val="FF0000"/>
                </a:solidFill>
              </a:rPr>
              <a:t> Le type d’activité volcanique dépend de la viscosité du magma. Un magma peu visqueux est à l’origine d’éruptions effusives caractérisées par de coulées fluides et longues. Un magma très visqueux est à l’origine d’éruptions explosives caractérisées par des explosions et la formation d’un dôme de lave visqueuse. Les gaz contenus dans le magma sont « sous pressions » et cherchent à s’échapper : ils remontent en surface entraînant avec eux le magma. Ce sont donc les « moteurs » des éruptions. Arrivés en surface, les gaz sont « expulsés » du magma. La lave correspond donc au magma dégazé.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Image 3"/>
          <p:cNvPicPr/>
          <p:nvPr/>
        </p:nvPicPr>
        <p:blipFill>
          <a:blip r:embed="rId2"/>
          <a:stretch/>
        </p:blipFill>
        <p:spPr>
          <a:xfrm>
            <a:off x="0" y="-128160"/>
            <a:ext cx="12191760" cy="6985800"/>
          </a:xfrm>
          <a:prstGeom prst="rect">
            <a:avLst/>
          </a:prstGeom>
          <a:ln w="0">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ZoneTexte 7"/>
          <p:cNvSpPr/>
          <p:nvPr/>
        </p:nvSpPr>
        <p:spPr>
          <a:xfrm>
            <a:off x="206640" y="507240"/>
            <a:ext cx="11778480" cy="5853600"/>
          </a:xfrm>
          <a:prstGeom prst="rect">
            <a:avLst/>
          </a:prstGeom>
          <a:solidFill>
            <a:schemeClr val="accent2">
              <a:lumMod val="60000"/>
              <a:lumOff val="40000"/>
            </a:schemeClr>
          </a:solidFill>
          <a:ln w="38100">
            <a:solidFill>
              <a:srgbClr val="E97132">
                <a:lumMod val="50000"/>
              </a:srgbClr>
            </a:solidFill>
            <a:round/>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50000"/>
              </a:lnSpc>
            </a:pPr>
            <a:r>
              <a:rPr lang="fr-FR" sz="2800" b="1" strike="noStrike" spc="-1">
                <a:solidFill>
                  <a:schemeClr val="dk1"/>
                </a:solidFill>
                <a:latin typeface="Arial"/>
              </a:rPr>
              <a:t>Un cône volcanique correspond à une éruption car il est formé par les productions de celle-ci. Parfois, quelques années plus tard, le magma essaie de nouveau de sortir par le même chemin mais comme le cratère est bouché, celui-ci se fissure sur les côtés et laisse s'échapper la lave comme sur la deuxième photographie ci-dessous. A l'endroit du point de sortie un nouveau cône volcanique se formera. Une éruption peut durer de 1 à 3 semaines. La roche obtenue par refroidissement de la lave est une roche sombre riches en cristaux verts appelée "basalte".</a:t>
            </a:r>
            <a:endParaRPr lang="fr-FR" sz="2800" b="0" strike="noStrike" spc="-1">
              <a:solidFill>
                <a:srgbClr val="000000"/>
              </a:solidFill>
              <a:latin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Image 2"/>
          <p:cNvPicPr/>
          <p:nvPr/>
        </p:nvPicPr>
        <p:blipFill>
          <a:blip r:embed="rId2"/>
          <a:stretch/>
        </p:blipFill>
        <p:spPr>
          <a:xfrm>
            <a:off x="1748520" y="0"/>
            <a:ext cx="8694360" cy="6827040"/>
          </a:xfrm>
          <a:prstGeom prst="rect">
            <a:avLst/>
          </a:prstGeom>
          <a:ln w="0">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ZoneTexte 4"/>
          <p:cNvSpPr/>
          <p:nvPr/>
        </p:nvSpPr>
        <p:spPr>
          <a:xfrm>
            <a:off x="8999640" y="208440"/>
            <a:ext cx="3079800" cy="6494040"/>
          </a:xfrm>
          <a:prstGeom prst="rect">
            <a:avLst/>
          </a:prstGeom>
          <a:solidFill>
            <a:schemeClr val="accent2">
              <a:lumMod val="60000"/>
              <a:lumOff val="40000"/>
            </a:schemeClr>
          </a:solidFill>
          <a:ln w="38100">
            <a:solidFill>
              <a:srgbClr val="E97132">
                <a:lumMod val="50000"/>
              </a:srgbClr>
            </a:solidFill>
            <a:round/>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2800" b="1" strike="noStrike" spc="-1">
                <a:solidFill>
                  <a:schemeClr val="dk1"/>
                </a:solidFill>
                <a:latin typeface="Arial"/>
              </a:rPr>
              <a:t>Cône volcanique en formation ayant en son centre, une fontaine de lave : les gouttes de lave projetées se refroidissent et retombent sur place formant le cratère. ces projections refroidies sont appelées scories.</a:t>
            </a:r>
            <a:endParaRPr lang="fr-FR" sz="2800" b="0" strike="noStrike" spc="-1">
              <a:solidFill>
                <a:srgbClr val="000000"/>
              </a:solidFill>
              <a:latin typeface="Arial"/>
            </a:endParaRPr>
          </a:p>
        </p:txBody>
      </p:sp>
      <p:pic>
        <p:nvPicPr>
          <p:cNvPr id="78" name="Image 6"/>
          <p:cNvPicPr/>
          <p:nvPr/>
        </p:nvPicPr>
        <p:blipFill>
          <a:blip r:embed="rId2"/>
          <a:stretch/>
        </p:blipFill>
        <p:spPr>
          <a:xfrm>
            <a:off x="-323280" y="1046880"/>
            <a:ext cx="9098280" cy="4764240"/>
          </a:xfrm>
          <a:prstGeom prst="rect">
            <a:avLst/>
          </a:prstGeom>
          <a:ln w="0">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ZoneTexte 4"/>
          <p:cNvSpPr/>
          <p:nvPr/>
        </p:nvSpPr>
        <p:spPr>
          <a:xfrm>
            <a:off x="8999640" y="208440"/>
            <a:ext cx="3079800" cy="516600"/>
          </a:xfrm>
          <a:prstGeom prst="rect">
            <a:avLst/>
          </a:prstGeom>
          <a:solidFill>
            <a:schemeClr val="accent2">
              <a:lumMod val="60000"/>
              <a:lumOff val="40000"/>
            </a:schemeClr>
          </a:solidFill>
          <a:ln w="38100">
            <a:solidFill>
              <a:srgbClr val="E97132">
                <a:lumMod val="50000"/>
              </a:srgbClr>
            </a:solidFill>
            <a:round/>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2800" b="1" strike="noStrike" spc="-1">
                <a:solidFill>
                  <a:schemeClr val="dk1"/>
                </a:solidFill>
                <a:latin typeface="Arial"/>
              </a:rPr>
              <a:t>Une scorie</a:t>
            </a:r>
            <a:endParaRPr lang="fr-FR" sz="2800" b="0" strike="noStrike" spc="-1">
              <a:solidFill>
                <a:srgbClr val="000000"/>
              </a:solidFill>
              <a:latin typeface="Arial"/>
            </a:endParaRPr>
          </a:p>
        </p:txBody>
      </p:sp>
      <p:pic>
        <p:nvPicPr>
          <p:cNvPr id="80" name="Image 2" descr="Une image contenant Roche ignée, bâtiment, Roche volcanique, Minéral&#10;&#10;Description générée automatiquement"/>
          <p:cNvPicPr/>
          <p:nvPr/>
        </p:nvPicPr>
        <p:blipFill>
          <a:blip r:embed="rId2"/>
          <a:stretch/>
        </p:blipFill>
        <p:spPr>
          <a:xfrm>
            <a:off x="1367640" y="343080"/>
            <a:ext cx="6171840" cy="6171840"/>
          </a:xfrm>
          <a:prstGeom prst="rect">
            <a:avLst/>
          </a:prstGeom>
          <a:ln w="0">
            <a:noFill/>
          </a:ln>
        </p:spPr>
      </p:pic>
    </p:spTree>
  </p:cSld>
  <p:clrMapOvr>
    <a:masterClrMapping/>
  </p:clrMapOvr>
</p:sld>
</file>

<file path=ppt/theme/theme1.xml><?xml version="1.0" encoding="utf-8"?>
<a:theme xmlns:a="http://schemas.openxmlformats.org/drawingml/2006/main"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majorFont>
      <a:minorFont>
        <a:latin typeface="Aptos" panose="0211000402020202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12700" cap="flat" cmpd="sng" algn="ctr">
          <a:prstDash val="solid"/>
          <a:miter lim="800000"/>
        </a:ln>
        <a:ln w="19050" cap="flat" cmpd="sng" algn="ctr">
          <a:prstDash val="solid"/>
          <a:miter lim="800000"/>
        </a:ln>
        <a:ln w="2540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10.xml><?xml version="1.0" encoding="utf-8"?>
<a:theme xmlns:a="http://schemas.openxmlformats.org/drawingml/2006/main"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majorFont>
      <a:minorFont>
        <a:latin typeface="Aptos" panose="0211000402020202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12700" cap="flat" cmpd="sng" algn="ctr">
          <a:prstDash val="solid"/>
          <a:miter lim="800000"/>
        </a:ln>
        <a:ln w="19050" cap="flat" cmpd="sng" algn="ctr">
          <a:prstDash val="solid"/>
          <a:miter lim="800000"/>
        </a:ln>
        <a:ln w="2540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11.xml><?xml version="1.0" encoding="utf-8"?>
<a:theme xmlns:a="http://schemas.openxmlformats.org/drawingml/2006/main"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majorFont>
      <a:minorFont>
        <a:latin typeface="Aptos" panose="0211000402020202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12700" cap="flat" cmpd="sng" algn="ctr">
          <a:prstDash val="solid"/>
          <a:miter lim="800000"/>
        </a:ln>
        <a:ln w="19050" cap="flat" cmpd="sng" algn="ctr">
          <a:prstDash val="solid"/>
          <a:miter lim="800000"/>
        </a:ln>
        <a:ln w="2540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majorFont>
      <a:minorFont>
        <a:latin typeface="Aptos" panose="0211000402020202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12700" cap="flat" cmpd="sng" algn="ctr">
          <a:prstDash val="solid"/>
          <a:miter lim="800000"/>
        </a:ln>
        <a:ln w="19050" cap="flat" cmpd="sng" algn="ctr">
          <a:prstDash val="solid"/>
          <a:miter lim="800000"/>
        </a:ln>
        <a:ln w="2540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3.xml><?xml version="1.0" encoding="utf-8"?>
<a:theme xmlns:a="http://schemas.openxmlformats.org/drawingml/2006/main"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majorFont>
      <a:minorFont>
        <a:latin typeface="Aptos" panose="0211000402020202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12700" cap="flat" cmpd="sng" algn="ctr">
          <a:prstDash val="solid"/>
          <a:miter lim="800000"/>
        </a:ln>
        <a:ln w="19050" cap="flat" cmpd="sng" algn="ctr">
          <a:prstDash val="solid"/>
          <a:miter lim="800000"/>
        </a:ln>
        <a:ln w="2540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4.xml><?xml version="1.0" encoding="utf-8"?>
<a:theme xmlns:a="http://schemas.openxmlformats.org/drawingml/2006/main"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majorFont>
      <a:minorFont>
        <a:latin typeface="Aptos" panose="0211000402020202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12700" cap="flat" cmpd="sng" algn="ctr">
          <a:prstDash val="solid"/>
          <a:miter lim="800000"/>
        </a:ln>
        <a:ln w="19050" cap="flat" cmpd="sng" algn="ctr">
          <a:prstDash val="solid"/>
          <a:miter lim="800000"/>
        </a:ln>
        <a:ln w="2540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5.xml><?xml version="1.0" encoding="utf-8"?>
<a:theme xmlns:a="http://schemas.openxmlformats.org/drawingml/2006/main"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majorFont>
      <a:minorFont>
        <a:latin typeface="Aptos" panose="0211000402020202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12700" cap="flat" cmpd="sng" algn="ctr">
          <a:prstDash val="solid"/>
          <a:miter lim="800000"/>
        </a:ln>
        <a:ln w="19050" cap="flat" cmpd="sng" algn="ctr">
          <a:prstDash val="solid"/>
          <a:miter lim="800000"/>
        </a:ln>
        <a:ln w="2540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6.xml><?xml version="1.0" encoding="utf-8"?>
<a:theme xmlns:a="http://schemas.openxmlformats.org/drawingml/2006/main"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majorFont>
      <a:minorFont>
        <a:latin typeface="Aptos" panose="0211000402020202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12700" cap="flat" cmpd="sng" algn="ctr">
          <a:prstDash val="solid"/>
          <a:miter lim="800000"/>
        </a:ln>
        <a:ln w="19050" cap="flat" cmpd="sng" algn="ctr">
          <a:prstDash val="solid"/>
          <a:miter lim="800000"/>
        </a:ln>
        <a:ln w="2540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7.xml><?xml version="1.0" encoding="utf-8"?>
<a:theme xmlns:a="http://schemas.openxmlformats.org/drawingml/2006/main"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majorFont>
      <a:minorFont>
        <a:latin typeface="Aptos" panose="0211000402020202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12700" cap="flat" cmpd="sng" algn="ctr">
          <a:prstDash val="solid"/>
          <a:miter lim="800000"/>
        </a:ln>
        <a:ln w="19050" cap="flat" cmpd="sng" algn="ctr">
          <a:prstDash val="solid"/>
          <a:miter lim="800000"/>
        </a:ln>
        <a:ln w="2540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8.xml><?xml version="1.0" encoding="utf-8"?>
<a:theme xmlns:a="http://schemas.openxmlformats.org/drawingml/2006/main"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majorFont>
      <a:minorFont>
        <a:latin typeface="Aptos" panose="0211000402020202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12700" cap="flat" cmpd="sng" algn="ctr">
          <a:prstDash val="solid"/>
          <a:miter lim="800000"/>
        </a:ln>
        <a:ln w="19050" cap="flat" cmpd="sng" algn="ctr">
          <a:prstDash val="solid"/>
          <a:miter lim="800000"/>
        </a:ln>
        <a:ln w="2540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9.xml><?xml version="1.0" encoding="utf-8"?>
<a:theme xmlns:a="http://schemas.openxmlformats.org/drawingml/2006/main"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majorFont>
      <a:minorFont>
        <a:latin typeface="Aptos" panose="0211000402020202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12700" cap="flat" cmpd="sng" algn="ctr">
          <a:prstDash val="solid"/>
          <a:miter lim="800000"/>
        </a:ln>
        <a:ln w="19050" cap="flat" cmpd="sng" algn="ctr">
          <a:prstDash val="solid"/>
          <a:miter lim="800000"/>
        </a:ln>
        <a:ln w="2540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304</TotalTime>
  <Words>1814</Words>
  <Application>Microsoft Office PowerPoint</Application>
  <PresentationFormat>Grand écran</PresentationFormat>
  <Paragraphs>96</Paragraphs>
  <Slides>43</Slides>
  <Notes>0</Notes>
  <HiddenSlides>0</HiddenSlides>
  <MMClips>0</MMClips>
  <ScaleCrop>false</ScaleCrop>
  <HeadingPairs>
    <vt:vector size="6" baseType="variant">
      <vt:variant>
        <vt:lpstr>Polices utilisées</vt:lpstr>
      </vt:variant>
      <vt:variant>
        <vt:i4>7</vt:i4>
      </vt:variant>
      <vt:variant>
        <vt:lpstr>Thème</vt:lpstr>
      </vt:variant>
      <vt:variant>
        <vt:i4>11</vt:i4>
      </vt:variant>
      <vt:variant>
        <vt:lpstr>Titres des diapositives</vt:lpstr>
      </vt:variant>
      <vt:variant>
        <vt:i4>43</vt:i4>
      </vt:variant>
    </vt:vector>
  </HeadingPairs>
  <TitlesOfParts>
    <vt:vector size="61" baseType="lpstr">
      <vt:lpstr>Aptos</vt:lpstr>
      <vt:lpstr>Aptos Display</vt:lpstr>
      <vt:lpstr>Arial</vt:lpstr>
      <vt:lpstr>OpenSymbol</vt:lpstr>
      <vt:lpstr>Symbol</vt:lpstr>
      <vt:lpstr>Times New Roman</vt:lpstr>
      <vt:lpstr>Wingdings</vt:lpstr>
      <vt:lpstr>Thème Office</vt:lpstr>
      <vt:lpstr>Thème Office</vt:lpstr>
      <vt:lpstr>Thème Office</vt:lpstr>
      <vt:lpstr>Thème Office</vt:lpstr>
      <vt:lpstr>Thème Office</vt:lpstr>
      <vt:lpstr>Thème Office</vt:lpstr>
      <vt:lpstr>Thème Office</vt:lpstr>
      <vt:lpstr>Thème Office</vt:lpstr>
      <vt:lpstr>Thème Office</vt:lpstr>
      <vt:lpstr>Thème Office</vt:lpstr>
      <vt:lpstr>Thème Office</vt:lpstr>
      <vt:lpstr>Chapitre 2 : Le volcanisme modifie les paysages</vt:lpstr>
      <vt:lpstr>Comment les volcans modifient le paysage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Tableau de comparaison de l’activité de deux volcans.</vt:lpstr>
      <vt:lpstr>Ces deux volcans n’ont pas la même activité : certains font de grosses explosions sans lave qui coule alors que d’autres n’explosent pas et ont une lave qui coule.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Bilan</vt:lpstr>
      <vt:lpstr>Comment expliquer la différence entre les deux types d’éruptions ? </vt:lpstr>
      <vt:lpstr>Bilan :    Le type d’activité volcanique dépend de la viscosité du magma. Un magma peu visqueux est à l’origine d’éruptions effusives caractérisées par de coulées fluides et longues. Un magma très visqueux est à l’origine d’éruptions explosives caractérisées par des explosions et la formation d’un dôme de lave visqueuse. Les gaz contenus dans le magma sont « sous pressions » et cherchent à s’échapper : ils remontent en surface entraînant avec eux le magma. Ce sont donc les « moteurs » des éruptions. Arrivés en surface, les gaz sont « expulsés » du magma. La lave correspond donc au magma dégazé.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Maelle Magy</dc:creator>
  <dc:description/>
  <cp:lastModifiedBy>Maelle Magy</cp:lastModifiedBy>
  <cp:revision>5</cp:revision>
  <dcterms:created xsi:type="dcterms:W3CDTF">2024-10-15T16:38:50Z</dcterms:created>
  <dcterms:modified xsi:type="dcterms:W3CDTF">2024-11-20T17:35:06Z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Grand écran</vt:lpwstr>
  </property>
  <property fmtid="{D5CDD505-2E9C-101B-9397-08002B2CF9AE}" pid="3" name="Slides">
    <vt:i4>42</vt:i4>
  </property>
</Properties>
</file>