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B5F817-D63D-4662-BBEE-0B770BE0FE6E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318DE5-2FFD-4E41-A180-59B06E9BC7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3531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318DE5-2FFD-4E41-A180-59B06E9BC737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851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1ED07F-6242-DBBB-B87A-4D568C4073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49511AC-6A44-E438-4E3E-907E6794F8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5C8C3C-9AFA-70FD-85DA-07331BC33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BD29-80BF-478F-8F73-336C5F416F46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C6AEF6-97DE-1D3A-0734-6547EDA45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985134-1D96-0372-F810-452BB0D18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223A3-AC08-4C23-AB44-1BB8E1490B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1145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A402A1-7726-214B-7D9F-31670F9F7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CBFCF34-3D6A-C199-1C38-25B3C6D9C7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8076E3-1434-C7FF-20B1-44B7F0A47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BD29-80BF-478F-8F73-336C5F416F46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282334-7B19-BB7C-B4D3-574D0A47E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03AE32-A280-F828-31D0-C1E6A60AC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223A3-AC08-4C23-AB44-1BB8E1490B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517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CDBB11B-C248-B02C-DF79-D8EFD4B4EB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18AF795-09EE-0AF5-954F-C6C51656D0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F769CE-E27F-1E8E-BB6A-3381E5133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BD29-80BF-478F-8F73-336C5F416F46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EE8BD6-BECC-93A3-62D0-FD85C3C5D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2BA1C9-0A6E-73D8-3B23-B1835A174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223A3-AC08-4C23-AB44-1BB8E1490B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9992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DCE060-4BD3-CACC-65E9-15D45E95D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DF0498-9DC0-AC2A-6FD1-3FD5E73D8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1016F5-2960-BC4D-F424-51EC33458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BD29-80BF-478F-8F73-336C5F416F46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838C75-84B0-7C05-11E6-F7832F351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7211D0-76C6-E5F9-C68C-86C192DD0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223A3-AC08-4C23-AB44-1BB8E1490B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2133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0BE7AD-741A-AA15-89D7-75EE19D36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D6F01DE-0D5B-2F02-D3D7-72278BAE29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F6DEA3-9879-6CF2-1FB6-3C1313647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BD29-80BF-478F-8F73-336C5F416F46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F95434-BBD9-29A1-7517-6640062B3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83AF95-D076-EDD7-D2FA-33701D7D8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223A3-AC08-4C23-AB44-1BB8E1490B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2601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36E792-6F1B-F633-BDE3-6A2655A68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1C09085-547C-0BB5-C7D6-F5B25A8060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DC493B6-4B26-0067-8F7A-54F8F39229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0F39989-7F0C-5332-7083-F95C5AF98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BD29-80BF-478F-8F73-336C5F416F46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40A98DF-778D-ED0F-49CB-DD526CDCA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F2B2695-A55A-9698-5D99-AE4058017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223A3-AC08-4C23-AB44-1BB8E1490B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134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FD814D-2E9C-E8D9-6DDD-09EB0DB07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0065DA-9B16-1BC2-67E6-80E65D7859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B93A3E1-0DAD-3DAB-F4E1-379A50FA85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D82FB41-77D8-E3C7-135C-8BD6DB48D3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4298077-56C5-5E72-FDF4-4ED689895F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8DC9C16-06B2-E46E-549D-DEB32CB7D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BD29-80BF-478F-8F73-336C5F416F46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319219B-1B91-7107-1432-317D0943C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AB61821-F842-6F7E-C878-84BF26431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223A3-AC08-4C23-AB44-1BB8E1490B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8599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708623-027E-DA7E-2291-0390B50FB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8E76EFF-52D8-E926-BC5F-56E51CBDA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BD29-80BF-478F-8F73-336C5F416F46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54CBCDE-077F-C493-13DE-CD501CDA7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E113F28-99A9-B0D7-A981-C2775D839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223A3-AC08-4C23-AB44-1BB8E1490B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4353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FF607C5-E877-B9B4-9D5A-A9CC190F8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BD29-80BF-478F-8F73-336C5F416F46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D38CC87-357A-4858-18C7-D0E6B07F0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87EB705-FA5C-BA14-2A3B-1BBB1960D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223A3-AC08-4C23-AB44-1BB8E1490B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1226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872C96-28D1-A345-E75C-6B5E6BF89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3ACE9C-F56E-50C4-0351-9C116C615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A57761E-80EB-D1DB-7E05-5F16C3859B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190E938-91E5-3132-4C71-6BFE926B3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BD29-80BF-478F-8F73-336C5F416F46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A7ADB98-51F6-BB82-7806-D621CB612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84F878C-B337-4F8F-7942-8DF05525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223A3-AC08-4C23-AB44-1BB8E1490B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7501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AF3608-D8E8-1914-AE00-450D2FA3A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DFC3FEC-61E1-90D9-762B-C6F3417822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4192516-A221-000D-4B89-4CBD624A02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346DFDC-19E8-3E0A-3AAB-924EDCE30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BD29-80BF-478F-8F73-336C5F416F46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07DA443-90FC-1EE4-AFC3-AD6625085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43A337B-24CE-F04B-936E-51F44350D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223A3-AC08-4C23-AB44-1BB8E1490B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8735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B26657C-9BCE-71BF-E9B5-F205FF9AE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D9B3DEB-212C-2C09-2D8A-99F562E79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E3BD75B-6E14-179C-A67C-587C3142D6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93BD29-80BF-478F-8F73-336C5F416F46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06F20E-681C-BA5B-14C9-D66743D60F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C10A72-7F49-4C28-4065-59190EC1ED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E223A3-AC08-4C23-AB44-1BB8E1490B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9395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898E61-D6A3-C772-8308-43540BEDA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74168"/>
            <a:ext cx="9144000" cy="1109663"/>
          </a:xfrm>
        </p:spPr>
        <p:txBody>
          <a:bodyPr/>
          <a:lstStyle/>
          <a:p>
            <a:r>
              <a:rPr lang="fr-FR" dirty="0"/>
              <a:t>Interrogation 5eme B</a:t>
            </a:r>
          </a:p>
        </p:txBody>
      </p:sp>
    </p:spTree>
    <p:extLst>
      <p:ext uri="{BB962C8B-B14F-4D97-AF65-F5344CB8AC3E}">
        <p14:creationId xmlns:p14="http://schemas.microsoft.com/office/powerpoint/2010/main" val="3007832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442A852-E9D7-205D-AF21-D8B387055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5844454"/>
          </a:xfrm>
        </p:spPr>
        <p:txBody>
          <a:bodyPr>
            <a:noAutofit/>
          </a:bodyPr>
          <a:lstStyle/>
          <a:p>
            <a:pPr marL="514350" indent="-514350">
              <a:lnSpc>
                <a:spcPct val="200000"/>
              </a:lnSpc>
              <a:buAutoNum type="arabicPeriod"/>
            </a:pPr>
            <a:r>
              <a:rPr lang="fr-FR" dirty="0"/>
              <a:t>Donner les 3 couches </a:t>
            </a:r>
            <a:r>
              <a:rPr lang="fr-FR" b="1" dirty="0"/>
              <a:t>externes</a:t>
            </a:r>
            <a:r>
              <a:rPr lang="fr-FR" dirty="0"/>
              <a:t> de la Terre. (/3)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fr-FR" dirty="0"/>
              <a:t>Donner l’âge de notre système solaire (/1)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fr-FR" dirty="0"/>
              <a:t>Donner un évènement qui a permis de découper l’échelle des temps géologiques. (/1)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fr-FR" dirty="0"/>
              <a:t>Donner le temps que met la Terre pour faire un tour sur elle-même (/1)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fr-FR" dirty="0"/>
              <a:t>Réaliser un schéma de la structure </a:t>
            </a:r>
            <a:r>
              <a:rPr lang="fr-FR" b="1" dirty="0"/>
              <a:t>interne</a:t>
            </a:r>
            <a:r>
              <a:rPr lang="fr-FR" dirty="0"/>
              <a:t> de la Terre (</a:t>
            </a:r>
            <a:r>
              <a:rPr lang="fr-FR" b="1" dirty="0"/>
              <a:t>sans couleur</a:t>
            </a:r>
            <a:r>
              <a:rPr lang="fr-FR" dirty="0"/>
              <a:t>) (/3)</a:t>
            </a:r>
          </a:p>
        </p:txBody>
      </p:sp>
    </p:spTree>
    <p:extLst>
      <p:ext uri="{BB962C8B-B14F-4D97-AF65-F5344CB8AC3E}">
        <p14:creationId xmlns:p14="http://schemas.microsoft.com/office/powerpoint/2010/main" val="3165826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7A1B7F-1109-AE9A-AB48-DF8958AC9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AC91D6-9018-7DEA-EF26-00D399AA9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384464"/>
            <a:ext cx="12192000" cy="5844454"/>
          </a:xfrm>
        </p:spPr>
        <p:txBody>
          <a:bodyPr>
            <a:noAutofit/>
          </a:bodyPr>
          <a:lstStyle/>
          <a:p>
            <a:pPr marL="457200" lvl="1" indent="0">
              <a:lnSpc>
                <a:spcPct val="100000"/>
              </a:lnSpc>
              <a:buNone/>
            </a:pPr>
            <a:endParaRPr lang="fr-FR" sz="2800" dirty="0"/>
          </a:p>
          <a:p>
            <a:pPr marL="457200" lvl="1" indent="0">
              <a:lnSpc>
                <a:spcPct val="150000"/>
              </a:lnSpc>
              <a:buNone/>
            </a:pPr>
            <a:r>
              <a:rPr lang="fr-FR" sz="2800" b="1" dirty="0"/>
              <a:t>Partie QCM (/3) :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fr-FR" sz="2800" dirty="0"/>
              <a:t>6. Quelle est la forme de la Terre ? </a:t>
            </a:r>
          </a:p>
          <a:p>
            <a:pPr marL="914400" lvl="2" indent="0">
              <a:lnSpc>
                <a:spcPct val="150000"/>
              </a:lnSpc>
              <a:buNone/>
            </a:pPr>
            <a:r>
              <a:rPr lang="fr-FR" sz="2800" b="1" dirty="0"/>
              <a:t>a</a:t>
            </a:r>
            <a:r>
              <a:rPr lang="fr-FR" sz="2800" dirty="0"/>
              <a:t>. Conique </a:t>
            </a:r>
            <a:r>
              <a:rPr lang="fr-FR" sz="2800" b="1" dirty="0"/>
              <a:t>b</a:t>
            </a:r>
            <a:r>
              <a:rPr lang="fr-FR" sz="2800" dirty="0"/>
              <a:t>. Triangulaire </a:t>
            </a:r>
            <a:r>
              <a:rPr lang="fr-FR" sz="2800" b="1" dirty="0"/>
              <a:t>c</a:t>
            </a:r>
            <a:r>
              <a:rPr lang="fr-FR" sz="2800" dirty="0"/>
              <a:t>. Sphérique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fr-FR" sz="2800" dirty="0"/>
              <a:t>7. Que cause la rotation de la Terre sur elle-même ?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fr-FR" sz="2800" b="1" dirty="0"/>
              <a:t>a</a:t>
            </a:r>
            <a:r>
              <a:rPr lang="fr-FR" sz="2800" dirty="0"/>
              <a:t>. Un aplatissement au niveau de l'équateur    </a:t>
            </a:r>
            <a:r>
              <a:rPr lang="fr-FR" sz="2800" b="1" dirty="0"/>
              <a:t>b</a:t>
            </a:r>
            <a:r>
              <a:rPr lang="fr-FR" sz="2800" dirty="0"/>
              <a:t>. Un aplatissement au niveau des pôles   </a:t>
            </a:r>
            <a:r>
              <a:rPr lang="fr-FR" sz="2800" b="1" dirty="0"/>
              <a:t>c</a:t>
            </a:r>
            <a:r>
              <a:rPr lang="fr-FR" sz="2800" dirty="0"/>
              <a:t>. Un aplatissement au niveau du centre de la Terre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fr-FR" sz="2800" dirty="0"/>
              <a:t>8. Comment appelle-t-on les subdivisions des « ères » dans l’échelle du temps ?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fr-FR" sz="2800" dirty="0"/>
              <a:t>	</a:t>
            </a:r>
            <a:r>
              <a:rPr lang="fr-FR" sz="2800" b="1" dirty="0"/>
              <a:t>a</a:t>
            </a:r>
            <a:r>
              <a:rPr lang="fr-FR" sz="2800" dirty="0"/>
              <a:t>. Périodes    </a:t>
            </a:r>
            <a:r>
              <a:rPr lang="fr-FR" sz="2800" b="1" dirty="0"/>
              <a:t>b</a:t>
            </a:r>
            <a:r>
              <a:rPr lang="fr-FR" sz="2800" dirty="0"/>
              <a:t>. Eon    </a:t>
            </a:r>
            <a:r>
              <a:rPr lang="fr-FR" sz="2800" b="1" dirty="0"/>
              <a:t>c</a:t>
            </a:r>
            <a:r>
              <a:rPr lang="fr-FR" sz="2800" dirty="0"/>
              <a:t>. Heures 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19535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163</Words>
  <Application>Microsoft Office PowerPoint</Application>
  <PresentationFormat>Grand écran</PresentationFormat>
  <Paragraphs>15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Thème Office</vt:lpstr>
      <vt:lpstr>Interrogation 5eme B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Maelle Magy</dc:creator>
  <cp:lastModifiedBy>Maelle Magy</cp:lastModifiedBy>
  <cp:revision>2</cp:revision>
  <dcterms:created xsi:type="dcterms:W3CDTF">2024-10-09T21:13:22Z</dcterms:created>
  <dcterms:modified xsi:type="dcterms:W3CDTF">2024-10-09T21:22:35Z</dcterms:modified>
</cp:coreProperties>
</file>